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9"/>
  </p:notesMasterIdLst>
  <p:handoutMasterIdLst>
    <p:handoutMasterId r:id="rId60"/>
  </p:handoutMasterIdLst>
  <p:sldIdLst>
    <p:sldId id="302" r:id="rId5"/>
    <p:sldId id="333" r:id="rId6"/>
    <p:sldId id="383" r:id="rId7"/>
    <p:sldId id="384" r:id="rId8"/>
    <p:sldId id="428" r:id="rId9"/>
    <p:sldId id="374" r:id="rId10"/>
    <p:sldId id="434" r:id="rId11"/>
    <p:sldId id="433" r:id="rId12"/>
    <p:sldId id="436" r:id="rId13"/>
    <p:sldId id="437" r:id="rId14"/>
    <p:sldId id="382" r:id="rId15"/>
    <p:sldId id="373" r:id="rId16"/>
    <p:sldId id="395" r:id="rId17"/>
    <p:sldId id="396" r:id="rId18"/>
    <p:sldId id="403" r:id="rId19"/>
    <p:sldId id="414" r:id="rId20"/>
    <p:sldId id="404" r:id="rId21"/>
    <p:sldId id="406" r:id="rId22"/>
    <p:sldId id="407" r:id="rId23"/>
    <p:sldId id="408" r:id="rId24"/>
    <p:sldId id="402" r:id="rId25"/>
    <p:sldId id="409" r:id="rId26"/>
    <p:sldId id="410" r:id="rId27"/>
    <p:sldId id="411" r:id="rId28"/>
    <p:sldId id="412" r:id="rId29"/>
    <p:sldId id="356" r:id="rId30"/>
    <p:sldId id="368" r:id="rId31"/>
    <p:sldId id="415" r:id="rId32"/>
    <p:sldId id="416" r:id="rId33"/>
    <p:sldId id="418" r:id="rId34"/>
    <p:sldId id="419" r:id="rId35"/>
    <p:sldId id="417" r:id="rId36"/>
    <p:sldId id="420" r:id="rId37"/>
    <p:sldId id="421" r:id="rId38"/>
    <p:sldId id="422" r:id="rId39"/>
    <p:sldId id="424" r:id="rId40"/>
    <p:sldId id="343" r:id="rId41"/>
    <p:sldId id="426" r:id="rId42"/>
    <p:sldId id="370" r:id="rId43"/>
    <p:sldId id="381" r:id="rId44"/>
    <p:sldId id="376" r:id="rId45"/>
    <p:sldId id="377" r:id="rId46"/>
    <p:sldId id="380" r:id="rId47"/>
    <p:sldId id="385" r:id="rId48"/>
    <p:sldId id="386" r:id="rId49"/>
    <p:sldId id="387" r:id="rId50"/>
    <p:sldId id="378" r:id="rId51"/>
    <p:sldId id="427" r:id="rId52"/>
    <p:sldId id="375" r:id="rId53"/>
    <p:sldId id="429" r:id="rId54"/>
    <p:sldId id="430" r:id="rId55"/>
    <p:sldId id="431" r:id="rId56"/>
    <p:sldId id="388" r:id="rId57"/>
    <p:sldId id="389" r:id="rId58"/>
  </p:sldIdLst>
  <p:sldSz cx="12192000" cy="6858000"/>
  <p:notesSz cx="6742113" cy="9872663"/>
  <p:defaultTextStyle>
    <a:defPPr>
      <a:defRPr lang="en-US"/>
    </a:defPPr>
    <a:lvl1pPr algn="l" rtl="0" fontAlgn="base">
      <a:spcBef>
        <a:spcPct val="0"/>
      </a:spcBef>
      <a:spcAft>
        <a:spcPct val="0"/>
      </a:spcAft>
      <a:defRPr sz="2800" kern="1200">
        <a:solidFill>
          <a:schemeClr val="bg1"/>
        </a:solidFill>
        <a:latin typeface="Arial" charset="0"/>
        <a:ea typeface="+mn-ea"/>
        <a:cs typeface="Arial" charset="0"/>
      </a:defRPr>
    </a:lvl1pPr>
    <a:lvl2pPr marL="457200" algn="l" rtl="0" fontAlgn="base">
      <a:spcBef>
        <a:spcPct val="0"/>
      </a:spcBef>
      <a:spcAft>
        <a:spcPct val="0"/>
      </a:spcAft>
      <a:defRPr sz="2800" kern="1200">
        <a:solidFill>
          <a:schemeClr val="bg1"/>
        </a:solidFill>
        <a:latin typeface="Arial" charset="0"/>
        <a:ea typeface="+mn-ea"/>
        <a:cs typeface="Arial" charset="0"/>
      </a:defRPr>
    </a:lvl2pPr>
    <a:lvl3pPr marL="914400" algn="l" rtl="0" fontAlgn="base">
      <a:spcBef>
        <a:spcPct val="0"/>
      </a:spcBef>
      <a:spcAft>
        <a:spcPct val="0"/>
      </a:spcAft>
      <a:defRPr sz="2800" kern="1200">
        <a:solidFill>
          <a:schemeClr val="bg1"/>
        </a:solidFill>
        <a:latin typeface="Arial" charset="0"/>
        <a:ea typeface="+mn-ea"/>
        <a:cs typeface="Arial" charset="0"/>
      </a:defRPr>
    </a:lvl3pPr>
    <a:lvl4pPr marL="1371600" algn="l" rtl="0" fontAlgn="base">
      <a:spcBef>
        <a:spcPct val="0"/>
      </a:spcBef>
      <a:spcAft>
        <a:spcPct val="0"/>
      </a:spcAft>
      <a:defRPr sz="2800" kern="1200">
        <a:solidFill>
          <a:schemeClr val="bg1"/>
        </a:solidFill>
        <a:latin typeface="Arial" charset="0"/>
        <a:ea typeface="+mn-ea"/>
        <a:cs typeface="Arial" charset="0"/>
      </a:defRPr>
    </a:lvl4pPr>
    <a:lvl5pPr marL="1828800" algn="l" rtl="0" fontAlgn="base">
      <a:spcBef>
        <a:spcPct val="0"/>
      </a:spcBef>
      <a:spcAft>
        <a:spcPct val="0"/>
      </a:spcAft>
      <a:defRPr sz="2800" kern="1200">
        <a:solidFill>
          <a:schemeClr val="bg1"/>
        </a:solidFill>
        <a:latin typeface="Arial" charset="0"/>
        <a:ea typeface="+mn-ea"/>
        <a:cs typeface="Arial" charset="0"/>
      </a:defRPr>
    </a:lvl5pPr>
    <a:lvl6pPr marL="2286000" algn="l" defTabSz="914400" rtl="0" eaLnBrk="1" latinLnBrk="0" hangingPunct="1">
      <a:defRPr sz="2800" kern="1200">
        <a:solidFill>
          <a:schemeClr val="bg1"/>
        </a:solidFill>
        <a:latin typeface="Arial" charset="0"/>
        <a:ea typeface="+mn-ea"/>
        <a:cs typeface="Arial" charset="0"/>
      </a:defRPr>
    </a:lvl6pPr>
    <a:lvl7pPr marL="2743200" algn="l" defTabSz="914400" rtl="0" eaLnBrk="1" latinLnBrk="0" hangingPunct="1">
      <a:defRPr sz="2800" kern="1200">
        <a:solidFill>
          <a:schemeClr val="bg1"/>
        </a:solidFill>
        <a:latin typeface="Arial" charset="0"/>
        <a:ea typeface="+mn-ea"/>
        <a:cs typeface="Arial" charset="0"/>
      </a:defRPr>
    </a:lvl7pPr>
    <a:lvl8pPr marL="3200400" algn="l" defTabSz="914400" rtl="0" eaLnBrk="1" latinLnBrk="0" hangingPunct="1">
      <a:defRPr sz="2800" kern="1200">
        <a:solidFill>
          <a:schemeClr val="bg1"/>
        </a:solidFill>
        <a:latin typeface="Arial" charset="0"/>
        <a:ea typeface="+mn-ea"/>
        <a:cs typeface="Arial" charset="0"/>
      </a:defRPr>
    </a:lvl8pPr>
    <a:lvl9pPr marL="3657600" algn="l" defTabSz="914400" rtl="0" eaLnBrk="1" latinLnBrk="0" hangingPunct="1">
      <a:defRPr sz="28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622"/>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5F9BD-22D9-49A2-A166-1A2621DBCD38}" v="3" dt="2024-07-15T13:35:18.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6" autoAdjust="0"/>
    <p:restoredTop sz="66828" autoAdjust="0"/>
  </p:normalViewPr>
  <p:slideViewPr>
    <p:cSldViewPr>
      <p:cViewPr varScale="1">
        <p:scale>
          <a:sx n="71" d="100"/>
          <a:sy n="71" d="100"/>
        </p:scale>
        <p:origin x="1536" y="60"/>
      </p:cViewPr>
      <p:guideLst>
        <p:guide orient="horz" pos="2160"/>
        <p:guide pos="39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3990" y="10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rook" userId="78a93491-dc14-4be1-af2e-d1ab8f43b5cd" providerId="ADAL" clId="{07A5F9BD-22D9-49A2-A166-1A2621DBCD38}"/>
    <pc:docChg chg="undo custSel modSld">
      <pc:chgData name="Ann Brook" userId="78a93491-dc14-4be1-af2e-d1ab8f43b5cd" providerId="ADAL" clId="{07A5F9BD-22D9-49A2-A166-1A2621DBCD38}" dt="2024-07-15T13:35:41.574" v="192" actId="20577"/>
      <pc:docMkLst>
        <pc:docMk/>
      </pc:docMkLst>
      <pc:sldChg chg="modNotesTx">
        <pc:chgData name="Ann Brook" userId="78a93491-dc14-4be1-af2e-d1ab8f43b5cd" providerId="ADAL" clId="{07A5F9BD-22D9-49A2-A166-1A2621DBCD38}" dt="2024-07-15T13:32:29.346" v="96" actId="6549"/>
        <pc:sldMkLst>
          <pc:docMk/>
          <pc:sldMk cId="2130597954" sldId="370"/>
        </pc:sldMkLst>
      </pc:sldChg>
      <pc:sldChg chg="modNotesTx">
        <pc:chgData name="Ann Brook" userId="78a93491-dc14-4be1-af2e-d1ab8f43b5cd" providerId="ADAL" clId="{07A5F9BD-22D9-49A2-A166-1A2621DBCD38}" dt="2024-07-15T13:32:34.219" v="97" actId="6549"/>
        <pc:sldMkLst>
          <pc:docMk/>
          <pc:sldMk cId="940525339" sldId="376"/>
        </pc:sldMkLst>
      </pc:sldChg>
      <pc:sldChg chg="modNotesTx">
        <pc:chgData name="Ann Brook" userId="78a93491-dc14-4be1-af2e-d1ab8f43b5cd" providerId="ADAL" clId="{07A5F9BD-22D9-49A2-A166-1A2621DBCD38}" dt="2024-07-15T13:32:39.145" v="98" actId="6549"/>
        <pc:sldMkLst>
          <pc:docMk/>
          <pc:sldMk cId="1325495991" sldId="377"/>
        </pc:sldMkLst>
      </pc:sldChg>
      <pc:sldChg chg="modNotesTx">
        <pc:chgData name="Ann Brook" userId="78a93491-dc14-4be1-af2e-d1ab8f43b5cd" providerId="ADAL" clId="{07A5F9BD-22D9-49A2-A166-1A2621DBCD38}" dt="2024-07-15T13:32:49.042" v="99" actId="6549"/>
        <pc:sldMkLst>
          <pc:docMk/>
          <pc:sldMk cId="861010018" sldId="385"/>
        </pc:sldMkLst>
      </pc:sldChg>
      <pc:sldChg chg="modNotesTx">
        <pc:chgData name="Ann Brook" userId="78a93491-dc14-4be1-af2e-d1ab8f43b5cd" providerId="ADAL" clId="{07A5F9BD-22D9-49A2-A166-1A2621DBCD38}" dt="2024-07-15T13:32:51.123" v="100" actId="6549"/>
        <pc:sldMkLst>
          <pc:docMk/>
          <pc:sldMk cId="1135575338" sldId="386"/>
        </pc:sldMkLst>
      </pc:sldChg>
      <pc:sldChg chg="modNotesTx">
        <pc:chgData name="Ann Brook" userId="78a93491-dc14-4be1-af2e-d1ab8f43b5cd" providerId="ADAL" clId="{07A5F9BD-22D9-49A2-A166-1A2621DBCD38}" dt="2024-07-15T13:30:10.585" v="0" actId="6549"/>
        <pc:sldMkLst>
          <pc:docMk/>
          <pc:sldMk cId="3760284864" sldId="403"/>
        </pc:sldMkLst>
      </pc:sldChg>
      <pc:sldChg chg="modNotesTx">
        <pc:chgData name="Ann Brook" userId="78a93491-dc14-4be1-af2e-d1ab8f43b5cd" providerId="ADAL" clId="{07A5F9BD-22D9-49A2-A166-1A2621DBCD38}" dt="2024-07-15T13:30:23.628" v="1" actId="6549"/>
        <pc:sldMkLst>
          <pc:docMk/>
          <pc:sldMk cId="2482252729" sldId="406"/>
        </pc:sldMkLst>
      </pc:sldChg>
      <pc:sldChg chg="modNotesTx">
        <pc:chgData name="Ann Brook" userId="78a93491-dc14-4be1-af2e-d1ab8f43b5cd" providerId="ADAL" clId="{07A5F9BD-22D9-49A2-A166-1A2621DBCD38}" dt="2024-07-15T13:30:28.337" v="2" actId="6549"/>
        <pc:sldMkLst>
          <pc:docMk/>
          <pc:sldMk cId="2119590519" sldId="407"/>
        </pc:sldMkLst>
      </pc:sldChg>
      <pc:sldChg chg="modNotesTx">
        <pc:chgData name="Ann Brook" userId="78a93491-dc14-4be1-af2e-d1ab8f43b5cd" providerId="ADAL" clId="{07A5F9BD-22D9-49A2-A166-1A2621DBCD38}" dt="2024-07-15T13:30:50.116" v="20" actId="20577"/>
        <pc:sldMkLst>
          <pc:docMk/>
          <pc:sldMk cId="941496573" sldId="411"/>
        </pc:sldMkLst>
      </pc:sldChg>
      <pc:sldChg chg="modNotesTx">
        <pc:chgData name="Ann Brook" userId="78a93491-dc14-4be1-af2e-d1ab8f43b5cd" providerId="ADAL" clId="{07A5F9BD-22D9-49A2-A166-1A2621DBCD38}" dt="2024-07-15T13:31:04.164" v="21" actId="6549"/>
        <pc:sldMkLst>
          <pc:docMk/>
          <pc:sldMk cId="3824069178" sldId="415"/>
        </pc:sldMkLst>
      </pc:sldChg>
      <pc:sldChg chg="modNotesTx">
        <pc:chgData name="Ann Brook" userId="78a93491-dc14-4be1-af2e-d1ab8f43b5cd" providerId="ADAL" clId="{07A5F9BD-22D9-49A2-A166-1A2621DBCD38}" dt="2024-07-15T13:31:21.108" v="49" actId="20577"/>
        <pc:sldMkLst>
          <pc:docMk/>
          <pc:sldMk cId="2242909735" sldId="416"/>
        </pc:sldMkLst>
      </pc:sldChg>
      <pc:sldChg chg="modNotesTx">
        <pc:chgData name="Ann Brook" userId="78a93491-dc14-4be1-af2e-d1ab8f43b5cd" providerId="ADAL" clId="{07A5F9BD-22D9-49A2-A166-1A2621DBCD38}" dt="2024-07-15T13:31:34.238" v="67" actId="20577"/>
        <pc:sldMkLst>
          <pc:docMk/>
          <pc:sldMk cId="2649501330" sldId="418"/>
        </pc:sldMkLst>
      </pc:sldChg>
      <pc:sldChg chg="modNotesTx">
        <pc:chgData name="Ann Brook" userId="78a93491-dc14-4be1-af2e-d1ab8f43b5cd" providerId="ADAL" clId="{07A5F9BD-22D9-49A2-A166-1A2621DBCD38}" dt="2024-07-15T13:32:21.042" v="95" actId="20577"/>
        <pc:sldMkLst>
          <pc:docMk/>
          <pc:sldMk cId="3071510270" sldId="424"/>
        </pc:sldMkLst>
      </pc:sldChg>
      <pc:sldChg chg="modSp mod">
        <pc:chgData name="Ann Brook" userId="78a93491-dc14-4be1-af2e-d1ab8f43b5cd" providerId="ADAL" clId="{07A5F9BD-22D9-49A2-A166-1A2621DBCD38}" dt="2024-07-15T13:35:08.026" v="182" actId="20577"/>
        <pc:sldMkLst>
          <pc:docMk/>
          <pc:sldMk cId="646795546" sldId="430"/>
        </pc:sldMkLst>
        <pc:spChg chg="mod">
          <ac:chgData name="Ann Brook" userId="78a93491-dc14-4be1-af2e-d1ab8f43b5cd" providerId="ADAL" clId="{07A5F9BD-22D9-49A2-A166-1A2621DBCD38}" dt="2024-07-15T13:35:08.026" v="182" actId="20577"/>
          <ac:spMkLst>
            <pc:docMk/>
            <pc:sldMk cId="646795546" sldId="430"/>
            <ac:spMk id="2" creationId="{9DDC0B3F-407B-203E-5DE4-9E3DF63E17E9}"/>
          </ac:spMkLst>
        </pc:spChg>
      </pc:sldChg>
      <pc:sldChg chg="modSp mod">
        <pc:chgData name="Ann Brook" userId="78a93491-dc14-4be1-af2e-d1ab8f43b5cd" providerId="ADAL" clId="{07A5F9BD-22D9-49A2-A166-1A2621DBCD38}" dt="2024-07-15T13:35:41.574" v="192" actId="20577"/>
        <pc:sldMkLst>
          <pc:docMk/>
          <pc:sldMk cId="547702531" sldId="431"/>
        </pc:sldMkLst>
        <pc:spChg chg="mod">
          <ac:chgData name="Ann Brook" userId="78a93491-dc14-4be1-af2e-d1ab8f43b5cd" providerId="ADAL" clId="{07A5F9BD-22D9-49A2-A166-1A2621DBCD38}" dt="2024-07-15T13:35:41.574" v="192" actId="20577"/>
          <ac:spMkLst>
            <pc:docMk/>
            <pc:sldMk cId="547702531" sldId="431"/>
            <ac:spMk id="8" creationId="{44E28DD7-3228-BB81-9FE5-3C69FA6D84BE}"/>
          </ac:spMkLst>
        </pc:spChg>
      </pc:sldChg>
    </pc:docChg>
  </pc:docChgLst>
  <pc:docChgLst>
    <pc:chgData name="Ann Brook" userId="78a93491-dc14-4be1-af2e-d1ab8f43b5cd" providerId="ADAL" clId="{72A0AD1B-7DB4-4672-8B8C-F716DBB5346D}"/>
    <pc:docChg chg="undo custSel addSld delSld modSld sldOrd delMainMaster">
      <pc:chgData name="Ann Brook" userId="78a93491-dc14-4be1-af2e-d1ab8f43b5cd" providerId="ADAL" clId="{72A0AD1B-7DB4-4672-8B8C-F716DBB5346D}" dt="2024-07-04T08:11:07.131" v="10353" actId="20577"/>
      <pc:docMkLst>
        <pc:docMk/>
      </pc:docMkLst>
      <pc:sldChg chg="addSp delSp modSp del mod modClrScheme chgLayout">
        <pc:chgData name="Ann Brook" userId="78a93491-dc14-4be1-af2e-d1ab8f43b5cd" providerId="ADAL" clId="{72A0AD1B-7DB4-4672-8B8C-F716DBB5346D}" dt="2024-06-12T09:30:01.509" v="7138" actId="47"/>
        <pc:sldMkLst>
          <pc:docMk/>
          <pc:sldMk cId="0" sldId="265"/>
        </pc:sldMkLst>
        <pc:spChg chg="add mod ord">
          <ac:chgData name="Ann Brook" userId="78a93491-dc14-4be1-af2e-d1ab8f43b5cd" providerId="ADAL" clId="{72A0AD1B-7DB4-4672-8B8C-F716DBB5346D}" dt="2024-06-12T09:29:08.667" v="7123" actId="700"/>
          <ac:spMkLst>
            <pc:docMk/>
            <pc:sldMk cId="0" sldId="265"/>
            <ac:spMk id="2" creationId="{62FA8133-EBEC-F4AD-A29E-9390082794AC}"/>
          </ac:spMkLst>
        </pc:spChg>
        <pc:spChg chg="mod ord">
          <ac:chgData name="Ann Brook" userId="78a93491-dc14-4be1-af2e-d1ab8f43b5cd" providerId="ADAL" clId="{72A0AD1B-7DB4-4672-8B8C-F716DBB5346D}" dt="2024-06-12T09:29:08.667" v="7123" actId="700"/>
          <ac:spMkLst>
            <pc:docMk/>
            <pc:sldMk cId="0" sldId="265"/>
            <ac:spMk id="4" creationId="{00000000-0000-0000-0000-000000000000}"/>
          </ac:spMkLst>
        </pc:spChg>
        <pc:spChg chg="del mod">
          <ac:chgData name="Ann Brook" userId="78a93491-dc14-4be1-af2e-d1ab8f43b5cd" providerId="ADAL" clId="{72A0AD1B-7DB4-4672-8B8C-F716DBB5346D}" dt="2024-06-12T09:29:52.565" v="7135" actId="21"/>
          <ac:spMkLst>
            <pc:docMk/>
            <pc:sldMk cId="0" sldId="265"/>
            <ac:spMk id="8" creationId="{44E28DD7-3228-BB81-9FE5-3C69FA6D84BE}"/>
          </ac:spMkLst>
        </pc:spChg>
        <pc:picChg chg="del">
          <ac:chgData name="Ann Brook" userId="78a93491-dc14-4be1-af2e-d1ab8f43b5cd" providerId="ADAL" clId="{72A0AD1B-7DB4-4672-8B8C-F716DBB5346D}" dt="2024-06-11T12:38:19.008" v="6809" actId="478"/>
          <ac:picMkLst>
            <pc:docMk/>
            <pc:sldMk cId="0" sldId="265"/>
            <ac:picMk id="7" creationId="{00000000-0000-0000-0000-000000000000}"/>
          </ac:picMkLst>
        </pc:picChg>
      </pc:sldChg>
      <pc:sldChg chg="modSp mod">
        <pc:chgData name="Ann Brook" userId="78a93491-dc14-4be1-af2e-d1ab8f43b5cd" providerId="ADAL" clId="{72A0AD1B-7DB4-4672-8B8C-F716DBB5346D}" dt="2024-06-11T12:27:33.542" v="6672" actId="1076"/>
        <pc:sldMkLst>
          <pc:docMk/>
          <pc:sldMk cId="3602015099" sldId="302"/>
        </pc:sldMkLst>
        <pc:spChg chg="mod">
          <ac:chgData name="Ann Brook" userId="78a93491-dc14-4be1-af2e-d1ab8f43b5cd" providerId="ADAL" clId="{72A0AD1B-7DB4-4672-8B8C-F716DBB5346D}" dt="2024-06-11T12:27:33.542" v="6672" actId="1076"/>
          <ac:spMkLst>
            <pc:docMk/>
            <pc:sldMk cId="3602015099" sldId="302"/>
            <ac:spMk id="7" creationId="{7E9CC781-2CCD-E84C-812F-91FB9E869430}"/>
          </ac:spMkLst>
        </pc:spChg>
        <pc:spChg chg="mod">
          <ac:chgData name="Ann Brook" userId="78a93491-dc14-4be1-af2e-d1ab8f43b5cd" providerId="ADAL" clId="{72A0AD1B-7DB4-4672-8B8C-F716DBB5346D}" dt="2024-06-10T14:18:06.012" v="6" actId="20577"/>
          <ac:spMkLst>
            <pc:docMk/>
            <pc:sldMk cId="3602015099" sldId="302"/>
            <ac:spMk id="8" creationId="{463465DB-6E7A-014E-A9EE-5429B097CB33}"/>
          </ac:spMkLst>
        </pc:spChg>
      </pc:sldChg>
      <pc:sldChg chg="addSp modSp mod">
        <pc:chgData name="Ann Brook" userId="78a93491-dc14-4be1-af2e-d1ab8f43b5cd" providerId="ADAL" clId="{72A0AD1B-7DB4-4672-8B8C-F716DBB5346D}" dt="2024-06-17T14:33:33.375" v="9588" actId="20577"/>
        <pc:sldMkLst>
          <pc:docMk/>
          <pc:sldMk cId="1883954691" sldId="333"/>
        </pc:sldMkLst>
        <pc:spChg chg="mod">
          <ac:chgData name="Ann Brook" userId="78a93491-dc14-4be1-af2e-d1ab8f43b5cd" providerId="ADAL" clId="{72A0AD1B-7DB4-4672-8B8C-F716DBB5346D}" dt="2024-06-12T09:23:04.083" v="6896" actId="20577"/>
          <ac:spMkLst>
            <pc:docMk/>
            <pc:sldMk cId="1883954691" sldId="333"/>
            <ac:spMk id="3" creationId="{00000000-0000-0000-0000-000000000000}"/>
          </ac:spMkLst>
        </pc:spChg>
        <pc:spChg chg="mod">
          <ac:chgData name="Ann Brook" userId="78a93491-dc14-4be1-af2e-d1ab8f43b5cd" providerId="ADAL" clId="{72A0AD1B-7DB4-4672-8B8C-F716DBB5346D}" dt="2024-06-17T14:33:33.375" v="9588" actId="20577"/>
          <ac:spMkLst>
            <pc:docMk/>
            <pc:sldMk cId="1883954691" sldId="333"/>
            <ac:spMk id="6" creationId="{DE00D406-B62D-414C-8E6A-4ECFB7E6AD21}"/>
          </ac:spMkLst>
        </pc:spChg>
        <pc:cxnChg chg="add mod">
          <ac:chgData name="Ann Brook" userId="78a93491-dc14-4be1-af2e-d1ab8f43b5cd" providerId="ADAL" clId="{72A0AD1B-7DB4-4672-8B8C-F716DBB5346D}" dt="2024-06-12T09:23:19.598" v="6899" actId="1076"/>
          <ac:cxnSpMkLst>
            <pc:docMk/>
            <pc:sldMk cId="1883954691" sldId="333"/>
            <ac:cxnSpMk id="2" creationId="{2E70A43A-F27E-9CEC-C3EA-7CBF68AA4204}"/>
          </ac:cxnSpMkLst>
        </pc:cxnChg>
        <pc:cxnChg chg="mod">
          <ac:chgData name="Ann Brook" userId="78a93491-dc14-4be1-af2e-d1ab8f43b5cd" providerId="ADAL" clId="{72A0AD1B-7DB4-4672-8B8C-F716DBB5346D}" dt="2024-06-12T09:23:08.606" v="6897" actId="1076"/>
          <ac:cxnSpMkLst>
            <pc:docMk/>
            <pc:sldMk cId="1883954691" sldId="333"/>
            <ac:cxnSpMk id="24" creationId="{9A306662-F38B-0142-A908-D429968F3CD6}"/>
          </ac:cxnSpMkLst>
        </pc:cxnChg>
        <pc:cxnChg chg="mod">
          <ac:chgData name="Ann Brook" userId="78a93491-dc14-4be1-af2e-d1ab8f43b5cd" providerId="ADAL" clId="{72A0AD1B-7DB4-4672-8B8C-F716DBB5346D}" dt="2024-06-12T09:23:26.214" v="6901" actId="1076"/>
          <ac:cxnSpMkLst>
            <pc:docMk/>
            <pc:sldMk cId="1883954691" sldId="333"/>
            <ac:cxnSpMk id="26" creationId="{44A0B9E7-D6F4-584B-BAE4-6B8E019E28E3}"/>
          </ac:cxnSpMkLst>
        </pc:cxnChg>
      </pc:sldChg>
      <pc:sldChg chg="modSp mod ord">
        <pc:chgData name="Ann Brook" userId="78a93491-dc14-4be1-af2e-d1ab8f43b5cd" providerId="ADAL" clId="{72A0AD1B-7DB4-4672-8B8C-F716DBB5346D}" dt="2024-06-11T12:34:56.627" v="6771" actId="1076"/>
        <pc:sldMkLst>
          <pc:docMk/>
          <pc:sldMk cId="1568740096" sldId="343"/>
        </pc:sldMkLst>
        <pc:spChg chg="mod">
          <ac:chgData name="Ann Brook" userId="78a93491-dc14-4be1-af2e-d1ab8f43b5cd" providerId="ADAL" clId="{72A0AD1B-7DB4-4672-8B8C-F716DBB5346D}" dt="2024-06-11T12:34:53.880" v="6770" actId="1076"/>
          <ac:spMkLst>
            <pc:docMk/>
            <pc:sldMk cId="1568740096" sldId="343"/>
            <ac:spMk id="2" creationId="{98B85B4D-AADC-9A73-1489-0F3215B4A06E}"/>
          </ac:spMkLst>
        </pc:spChg>
        <pc:spChg chg="mod">
          <ac:chgData name="Ann Brook" userId="78a93491-dc14-4be1-af2e-d1ab8f43b5cd" providerId="ADAL" clId="{72A0AD1B-7DB4-4672-8B8C-F716DBB5346D}" dt="2024-06-11T11:26:56.690" v="6141" actId="1076"/>
          <ac:spMkLst>
            <pc:docMk/>
            <pc:sldMk cId="1568740096" sldId="343"/>
            <ac:spMk id="58" creationId="{8630A5CE-EEE7-0A42-966E-D32FC3B31EA9}"/>
          </ac:spMkLst>
        </pc:spChg>
        <pc:graphicFrameChg chg="mod modGraphic">
          <ac:chgData name="Ann Brook" userId="78a93491-dc14-4be1-af2e-d1ab8f43b5cd" providerId="ADAL" clId="{72A0AD1B-7DB4-4672-8B8C-F716DBB5346D}" dt="2024-06-11T12:34:56.627" v="6771" actId="1076"/>
          <ac:graphicFrameMkLst>
            <pc:docMk/>
            <pc:sldMk cId="1568740096" sldId="343"/>
            <ac:graphicFrameMk id="8" creationId="{BDFA4016-590A-4D42-9198-8B21D14EC98B}"/>
          </ac:graphicFrameMkLst>
        </pc:graphicFrameChg>
      </pc:sldChg>
      <pc:sldChg chg="addSp modSp mod modNotesTx">
        <pc:chgData name="Ann Brook" userId="78a93491-dc14-4be1-af2e-d1ab8f43b5cd" providerId="ADAL" clId="{72A0AD1B-7DB4-4672-8B8C-F716DBB5346D}" dt="2024-06-14T09:17:56.524" v="8663" actId="1076"/>
        <pc:sldMkLst>
          <pc:docMk/>
          <pc:sldMk cId="2562937193" sldId="356"/>
        </pc:sldMkLst>
        <pc:spChg chg="mod">
          <ac:chgData name="Ann Brook" userId="78a93491-dc14-4be1-af2e-d1ab8f43b5cd" providerId="ADAL" clId="{72A0AD1B-7DB4-4672-8B8C-F716DBB5346D}" dt="2024-06-11T09:50:07.160" v="2990" actId="1076"/>
          <ac:spMkLst>
            <pc:docMk/>
            <pc:sldMk cId="2562937193" sldId="356"/>
            <ac:spMk id="2" creationId="{0E037043-5FF1-254F-AC6B-21313D112C87}"/>
          </ac:spMkLst>
        </pc:spChg>
        <pc:spChg chg="add mod">
          <ac:chgData name="Ann Brook" userId="78a93491-dc14-4be1-af2e-d1ab8f43b5cd" providerId="ADAL" clId="{72A0AD1B-7DB4-4672-8B8C-F716DBB5346D}" dt="2024-06-11T12:30:06.444" v="6704" actId="692"/>
          <ac:spMkLst>
            <pc:docMk/>
            <pc:sldMk cId="2562937193" sldId="356"/>
            <ac:spMk id="4" creationId="{507A2051-CA9F-8D70-E2F2-EEA802E04EBD}"/>
          </ac:spMkLst>
        </pc:spChg>
        <pc:spChg chg="mod">
          <ac:chgData name="Ann Brook" userId="78a93491-dc14-4be1-af2e-d1ab8f43b5cd" providerId="ADAL" clId="{72A0AD1B-7DB4-4672-8B8C-F716DBB5346D}" dt="2024-06-14T09:17:56.524" v="8663" actId="1076"/>
          <ac:spMkLst>
            <pc:docMk/>
            <pc:sldMk cId="2562937193" sldId="356"/>
            <ac:spMk id="7" creationId="{6C50D3AA-40B3-82F1-CB5B-5C857FF67C10}"/>
          </ac:spMkLst>
        </pc:spChg>
        <pc:graphicFrameChg chg="mod">
          <ac:chgData name="Ann Brook" userId="78a93491-dc14-4be1-af2e-d1ab8f43b5cd" providerId="ADAL" clId="{72A0AD1B-7DB4-4672-8B8C-F716DBB5346D}" dt="2024-06-11T09:50:53.336" v="3003" actId="1076"/>
          <ac:graphicFrameMkLst>
            <pc:docMk/>
            <pc:sldMk cId="2562937193" sldId="356"/>
            <ac:graphicFrameMk id="3" creationId="{F08789AE-4C0E-914A-D320-42FEB6A37082}"/>
          </ac:graphicFrameMkLst>
        </pc:graphicFrameChg>
      </pc:sldChg>
      <pc:sldChg chg="delSp modSp del mod">
        <pc:chgData name="Ann Brook" userId="78a93491-dc14-4be1-af2e-d1ab8f43b5cd" providerId="ADAL" clId="{72A0AD1B-7DB4-4672-8B8C-F716DBB5346D}" dt="2024-06-12T09:30:45.889" v="7150" actId="47"/>
        <pc:sldMkLst>
          <pc:docMk/>
          <pc:sldMk cId="3418700048" sldId="365"/>
        </pc:sldMkLst>
        <pc:spChg chg="mod">
          <ac:chgData name="Ann Brook" userId="78a93491-dc14-4be1-af2e-d1ab8f43b5cd" providerId="ADAL" clId="{72A0AD1B-7DB4-4672-8B8C-F716DBB5346D}" dt="2024-06-11T11:39:49.418" v="6464" actId="1076"/>
          <ac:spMkLst>
            <pc:docMk/>
            <pc:sldMk cId="3418700048" sldId="365"/>
            <ac:spMk id="4" creationId="{00000000-0000-0000-0000-000000000000}"/>
          </ac:spMkLst>
        </pc:spChg>
        <pc:spChg chg="del mod">
          <ac:chgData name="Ann Brook" userId="78a93491-dc14-4be1-af2e-d1ab8f43b5cd" providerId="ADAL" clId="{72A0AD1B-7DB4-4672-8B8C-F716DBB5346D}" dt="2024-06-12T09:30:39.281" v="7147" actId="21"/>
          <ac:spMkLst>
            <pc:docMk/>
            <pc:sldMk cId="3418700048" sldId="365"/>
            <ac:spMk id="8" creationId="{44E28DD7-3228-BB81-9FE5-3C69FA6D84BE}"/>
          </ac:spMkLst>
        </pc:spChg>
        <pc:picChg chg="del">
          <ac:chgData name="Ann Brook" userId="78a93491-dc14-4be1-af2e-d1ab8f43b5cd" providerId="ADAL" clId="{72A0AD1B-7DB4-4672-8B8C-F716DBB5346D}" dt="2024-06-11T12:38:23.792" v="6811" actId="478"/>
          <ac:picMkLst>
            <pc:docMk/>
            <pc:sldMk cId="3418700048" sldId="365"/>
            <ac:picMk id="7" creationId="{00000000-0000-0000-0000-000000000000}"/>
          </ac:picMkLst>
        </pc:picChg>
      </pc:sldChg>
      <pc:sldChg chg="delSp modSp del mod">
        <pc:chgData name="Ann Brook" userId="78a93491-dc14-4be1-af2e-d1ab8f43b5cd" providerId="ADAL" clId="{72A0AD1B-7DB4-4672-8B8C-F716DBB5346D}" dt="2024-06-12T09:30:24.127" v="7144" actId="47"/>
        <pc:sldMkLst>
          <pc:docMk/>
          <pc:sldMk cId="4231840188" sldId="366"/>
        </pc:sldMkLst>
        <pc:spChg chg="del mod">
          <ac:chgData name="Ann Brook" userId="78a93491-dc14-4be1-af2e-d1ab8f43b5cd" providerId="ADAL" clId="{72A0AD1B-7DB4-4672-8B8C-F716DBB5346D}" dt="2024-06-12T09:30:14.885" v="7141" actId="21"/>
          <ac:spMkLst>
            <pc:docMk/>
            <pc:sldMk cId="4231840188" sldId="366"/>
            <ac:spMk id="8" creationId="{44E28DD7-3228-BB81-9FE5-3C69FA6D84BE}"/>
          </ac:spMkLst>
        </pc:spChg>
        <pc:picChg chg="del">
          <ac:chgData name="Ann Brook" userId="78a93491-dc14-4be1-af2e-d1ab8f43b5cd" providerId="ADAL" clId="{72A0AD1B-7DB4-4672-8B8C-F716DBB5346D}" dt="2024-06-11T12:38:21.508" v="6810" actId="478"/>
          <ac:picMkLst>
            <pc:docMk/>
            <pc:sldMk cId="4231840188" sldId="366"/>
            <ac:picMk id="7" creationId="{00000000-0000-0000-0000-000000000000}"/>
          </ac:picMkLst>
        </pc:picChg>
      </pc:sldChg>
      <pc:sldChg chg="modSp mod modNotesTx">
        <pc:chgData name="Ann Brook" userId="78a93491-dc14-4be1-af2e-d1ab8f43b5cd" providerId="ADAL" clId="{72A0AD1B-7DB4-4672-8B8C-F716DBB5346D}" dt="2024-06-14T09:18:05.907" v="8664" actId="1076"/>
        <pc:sldMkLst>
          <pc:docMk/>
          <pc:sldMk cId="2508176502" sldId="368"/>
        </pc:sldMkLst>
        <pc:spChg chg="mod">
          <ac:chgData name="Ann Brook" userId="78a93491-dc14-4be1-af2e-d1ab8f43b5cd" providerId="ADAL" clId="{72A0AD1B-7DB4-4672-8B8C-F716DBB5346D}" dt="2024-06-11T10:10:49.131" v="3705" actId="20577"/>
          <ac:spMkLst>
            <pc:docMk/>
            <pc:sldMk cId="2508176502" sldId="368"/>
            <ac:spMk id="2" creationId="{0E037043-5FF1-254F-AC6B-21313D112C87}"/>
          </ac:spMkLst>
        </pc:spChg>
        <pc:spChg chg="mod">
          <ac:chgData name="Ann Brook" userId="78a93491-dc14-4be1-af2e-d1ab8f43b5cd" providerId="ADAL" clId="{72A0AD1B-7DB4-4672-8B8C-F716DBB5346D}" dt="2024-06-14T09:18:05.907" v="8664" actId="1076"/>
          <ac:spMkLst>
            <pc:docMk/>
            <pc:sldMk cId="2508176502" sldId="368"/>
            <ac:spMk id="7" creationId="{6C50D3AA-40B3-82F1-CB5B-5C857FF67C10}"/>
          </ac:spMkLst>
        </pc:spChg>
      </pc:sldChg>
      <pc:sldChg chg="addSp delSp modSp mod modClrScheme chgLayout">
        <pc:chgData name="Ann Brook" userId="78a93491-dc14-4be1-af2e-d1ab8f43b5cd" providerId="ADAL" clId="{72A0AD1B-7DB4-4672-8B8C-F716DBB5346D}" dt="2024-06-11T12:35:46.591" v="6778" actId="255"/>
        <pc:sldMkLst>
          <pc:docMk/>
          <pc:sldMk cId="2130597954" sldId="370"/>
        </pc:sldMkLst>
        <pc:spChg chg="del mod">
          <ac:chgData name="Ann Brook" userId="78a93491-dc14-4be1-af2e-d1ab8f43b5cd" providerId="ADAL" clId="{72A0AD1B-7DB4-4672-8B8C-F716DBB5346D}" dt="2024-06-11T11:31:21.116" v="6252" actId="26606"/>
          <ac:spMkLst>
            <pc:docMk/>
            <pc:sldMk cId="2130597954" sldId="370"/>
            <ac:spMk id="6" creationId="{4C34930A-F7A3-76B7-8B72-2F3A04B1E864}"/>
          </ac:spMkLst>
        </pc:spChg>
        <pc:spChg chg="mod">
          <ac:chgData name="Ann Brook" userId="78a93491-dc14-4be1-af2e-d1ab8f43b5cd" providerId="ADAL" clId="{72A0AD1B-7DB4-4672-8B8C-F716DBB5346D}" dt="2024-06-11T12:35:08.059" v="6772" actId="26606"/>
          <ac:spMkLst>
            <pc:docMk/>
            <pc:sldMk cId="2130597954" sldId="370"/>
            <ac:spMk id="18" creationId="{00000000-0000-0000-0000-000000000000}"/>
          </ac:spMkLst>
        </pc:spChg>
        <pc:graphicFrameChg chg="add mod modGraphic">
          <ac:chgData name="Ann Brook" userId="78a93491-dc14-4be1-af2e-d1ab8f43b5cd" providerId="ADAL" clId="{72A0AD1B-7DB4-4672-8B8C-F716DBB5346D}" dt="2024-06-11T12:35:46.591" v="6778" actId="255"/>
          <ac:graphicFrameMkLst>
            <pc:docMk/>
            <pc:sldMk cId="2130597954" sldId="370"/>
            <ac:graphicFrameMk id="20" creationId="{EFDCF408-22D5-207E-E8BF-E433D6697401}"/>
          </ac:graphicFrameMkLst>
        </pc:graphicFrameChg>
      </pc:sldChg>
      <pc:sldChg chg="ord">
        <pc:chgData name="Ann Brook" userId="78a93491-dc14-4be1-af2e-d1ab8f43b5cd" providerId="ADAL" clId="{72A0AD1B-7DB4-4672-8B8C-F716DBB5346D}" dt="2024-06-12T09:24:09.386" v="6970"/>
        <pc:sldMkLst>
          <pc:docMk/>
          <pc:sldMk cId="2198198388" sldId="373"/>
        </pc:sldMkLst>
      </pc:sldChg>
      <pc:sldChg chg="addSp delSp modSp mod modClrScheme chgLayout modNotesTx">
        <pc:chgData name="Ann Brook" userId="78a93491-dc14-4be1-af2e-d1ab8f43b5cd" providerId="ADAL" clId="{72A0AD1B-7DB4-4672-8B8C-F716DBB5346D}" dt="2024-06-14T09:08:25.418" v="8513" actId="20577"/>
        <pc:sldMkLst>
          <pc:docMk/>
          <pc:sldMk cId="1788732832" sldId="374"/>
        </pc:sldMkLst>
        <pc:spChg chg="del">
          <ac:chgData name="Ann Brook" userId="78a93491-dc14-4be1-af2e-d1ab8f43b5cd" providerId="ADAL" clId="{72A0AD1B-7DB4-4672-8B8C-F716DBB5346D}" dt="2024-06-12T09:35:45.653" v="7177" actId="478"/>
          <ac:spMkLst>
            <pc:docMk/>
            <pc:sldMk cId="1788732832" sldId="374"/>
            <ac:spMk id="2" creationId="{C933C967-7169-B745-805E-1FB86F5E621A}"/>
          </ac:spMkLst>
        </pc:spChg>
        <pc:spChg chg="add del mod ord">
          <ac:chgData name="Ann Brook" userId="78a93491-dc14-4be1-af2e-d1ab8f43b5cd" providerId="ADAL" clId="{72A0AD1B-7DB4-4672-8B8C-F716DBB5346D}" dt="2024-06-12T09:35:58.220" v="7178" actId="700"/>
          <ac:spMkLst>
            <pc:docMk/>
            <pc:sldMk cId="1788732832" sldId="374"/>
            <ac:spMk id="3" creationId="{2DAABDBF-6393-E270-F4DB-16C7D4F1E5C7}"/>
          </ac:spMkLst>
        </pc:spChg>
        <pc:spChg chg="add del mod">
          <ac:chgData name="Ann Brook" userId="78a93491-dc14-4be1-af2e-d1ab8f43b5cd" providerId="ADAL" clId="{72A0AD1B-7DB4-4672-8B8C-F716DBB5346D}" dt="2024-06-12T09:35:58.220" v="7178" actId="700"/>
          <ac:spMkLst>
            <pc:docMk/>
            <pc:sldMk cId="1788732832" sldId="374"/>
            <ac:spMk id="4" creationId="{30E68AC0-9EA5-FD74-9EAC-271CF06D31DE}"/>
          </ac:spMkLst>
        </pc:spChg>
        <pc:spChg chg="add mod ord">
          <ac:chgData name="Ann Brook" userId="78a93491-dc14-4be1-af2e-d1ab8f43b5cd" providerId="ADAL" clId="{72A0AD1B-7DB4-4672-8B8C-F716DBB5346D}" dt="2024-06-14T09:08:25.418" v="8513" actId="20577"/>
          <ac:spMkLst>
            <pc:docMk/>
            <pc:sldMk cId="1788732832" sldId="374"/>
            <ac:spMk id="5" creationId="{55B88503-CBFF-9192-479A-F229221C6051}"/>
          </ac:spMkLst>
        </pc:spChg>
        <pc:spChg chg="del">
          <ac:chgData name="Ann Brook" userId="78a93491-dc14-4be1-af2e-d1ab8f43b5cd" providerId="ADAL" clId="{72A0AD1B-7DB4-4672-8B8C-F716DBB5346D}" dt="2024-06-12T09:35:45.653" v="7177" actId="478"/>
          <ac:spMkLst>
            <pc:docMk/>
            <pc:sldMk cId="1788732832" sldId="374"/>
            <ac:spMk id="15" creationId="{1DAE583F-B6F5-EB40-878D-BC448351BBD9}"/>
          </ac:spMkLst>
        </pc:spChg>
        <pc:spChg chg="mod ord">
          <ac:chgData name="Ann Brook" userId="78a93491-dc14-4be1-af2e-d1ab8f43b5cd" providerId="ADAL" clId="{72A0AD1B-7DB4-4672-8B8C-F716DBB5346D}" dt="2024-06-12T09:35:58.220" v="7178" actId="700"/>
          <ac:spMkLst>
            <pc:docMk/>
            <pc:sldMk cId="1788732832" sldId="374"/>
            <ac:spMk id="58" creationId="{8630A5CE-EEE7-0A42-966E-D32FC3B31EA9}"/>
          </ac:spMkLst>
        </pc:spChg>
        <pc:picChg chg="del">
          <ac:chgData name="Ann Brook" userId="78a93491-dc14-4be1-af2e-d1ab8f43b5cd" providerId="ADAL" clId="{72A0AD1B-7DB4-4672-8B8C-F716DBB5346D}" dt="2024-06-12T09:31:26.648" v="7161" actId="478"/>
          <ac:picMkLst>
            <pc:docMk/>
            <pc:sldMk cId="1788732832" sldId="374"/>
            <ac:picMk id="13" creationId="{00017C53-2AA0-15EA-CD8E-568B28FC7317}"/>
          </ac:picMkLst>
        </pc:picChg>
      </pc:sldChg>
      <pc:sldChg chg="modSp mod ord">
        <pc:chgData name="Ann Brook" userId="78a93491-dc14-4be1-af2e-d1ab8f43b5cd" providerId="ADAL" clId="{72A0AD1B-7DB4-4672-8B8C-F716DBB5346D}" dt="2024-06-14T09:25:32.090" v="8746" actId="2711"/>
        <pc:sldMkLst>
          <pc:docMk/>
          <pc:sldMk cId="92234480" sldId="375"/>
        </pc:sldMkLst>
        <pc:spChg chg="mod">
          <ac:chgData name="Ann Brook" userId="78a93491-dc14-4be1-af2e-d1ab8f43b5cd" providerId="ADAL" clId="{72A0AD1B-7DB4-4672-8B8C-F716DBB5346D}" dt="2024-06-14T09:25:32.090" v="8746" actId="2711"/>
          <ac:spMkLst>
            <pc:docMk/>
            <pc:sldMk cId="92234480" sldId="375"/>
            <ac:spMk id="5" creationId="{8BAEFF7D-9B6B-5921-5F56-14FF484E0947}"/>
          </ac:spMkLst>
        </pc:spChg>
      </pc:sldChg>
      <pc:sldChg chg="del ord">
        <pc:chgData name="Ann Brook" userId="78a93491-dc14-4be1-af2e-d1ab8f43b5cd" providerId="ADAL" clId="{72A0AD1B-7DB4-4672-8B8C-F716DBB5346D}" dt="2024-06-12T09:24:17.293" v="6973" actId="2696"/>
        <pc:sldMkLst>
          <pc:docMk/>
          <pc:sldMk cId="637772802" sldId="375"/>
        </pc:sldMkLst>
      </pc:sldChg>
      <pc:sldChg chg="modSp mod modClrScheme chgLayout">
        <pc:chgData name="Ann Brook" userId="78a93491-dc14-4be1-af2e-d1ab8f43b5cd" providerId="ADAL" clId="{72A0AD1B-7DB4-4672-8B8C-F716DBB5346D}" dt="2024-06-12T09:28:19.622" v="7122" actId="403"/>
        <pc:sldMkLst>
          <pc:docMk/>
          <pc:sldMk cId="940525339" sldId="376"/>
        </pc:sldMkLst>
        <pc:spChg chg="mod">
          <ac:chgData name="Ann Brook" userId="78a93491-dc14-4be1-af2e-d1ab8f43b5cd" providerId="ADAL" clId="{72A0AD1B-7DB4-4672-8B8C-F716DBB5346D}" dt="2024-06-12T09:28:19.622" v="7122" actId="403"/>
          <ac:spMkLst>
            <pc:docMk/>
            <pc:sldMk cId="940525339" sldId="376"/>
            <ac:spMk id="6" creationId="{4C34930A-F7A3-76B7-8B72-2F3A04B1E864}"/>
          </ac:spMkLst>
        </pc:spChg>
        <pc:spChg chg="mod">
          <ac:chgData name="Ann Brook" userId="78a93491-dc14-4be1-af2e-d1ab8f43b5cd" providerId="ADAL" clId="{72A0AD1B-7DB4-4672-8B8C-F716DBB5346D}" dt="2024-06-12T09:28:08.933" v="7118" actId="26606"/>
          <ac:spMkLst>
            <pc:docMk/>
            <pc:sldMk cId="940525339" sldId="376"/>
            <ac:spMk id="18" creationId="{00000000-0000-0000-0000-000000000000}"/>
          </ac:spMkLst>
        </pc:spChg>
      </pc:sldChg>
      <pc:sldChg chg="modSp mod">
        <pc:chgData name="Ann Brook" userId="78a93491-dc14-4be1-af2e-d1ab8f43b5cd" providerId="ADAL" clId="{72A0AD1B-7DB4-4672-8B8C-F716DBB5346D}" dt="2024-06-14T09:24:51.217" v="8740" actId="2711"/>
        <pc:sldMkLst>
          <pc:docMk/>
          <pc:sldMk cId="1325495991" sldId="377"/>
        </pc:sldMkLst>
        <pc:spChg chg="mod">
          <ac:chgData name="Ann Brook" userId="78a93491-dc14-4be1-af2e-d1ab8f43b5cd" providerId="ADAL" clId="{72A0AD1B-7DB4-4672-8B8C-F716DBB5346D}" dt="2024-06-14T09:24:51.217" v="8740" actId="2711"/>
          <ac:spMkLst>
            <pc:docMk/>
            <pc:sldMk cId="1325495991" sldId="377"/>
            <ac:spMk id="4" creationId="{521640E9-6F34-E732-AF14-D71764A2A9EF}"/>
          </ac:spMkLst>
        </pc:spChg>
        <pc:spChg chg="mod">
          <ac:chgData name="Ann Brook" userId="78a93491-dc14-4be1-af2e-d1ab8f43b5cd" providerId="ADAL" clId="{72A0AD1B-7DB4-4672-8B8C-F716DBB5346D}" dt="2024-06-14T09:24:51.217" v="8740" actId="2711"/>
          <ac:spMkLst>
            <pc:docMk/>
            <pc:sldMk cId="1325495991" sldId="377"/>
            <ac:spMk id="9" creationId="{ECA6C64A-158D-42C5-BDD2-763AD3B9EB14}"/>
          </ac:spMkLst>
        </pc:spChg>
        <pc:spChg chg="mod">
          <ac:chgData name="Ann Brook" userId="78a93491-dc14-4be1-af2e-d1ab8f43b5cd" providerId="ADAL" clId="{72A0AD1B-7DB4-4672-8B8C-F716DBB5346D}" dt="2024-06-14T09:24:51.217" v="8740" actId="2711"/>
          <ac:spMkLst>
            <pc:docMk/>
            <pc:sldMk cId="1325495991" sldId="377"/>
            <ac:spMk id="10" creationId="{74A534F9-B938-5B98-07BB-5327F650BCBA}"/>
          </ac:spMkLst>
        </pc:spChg>
      </pc:sldChg>
      <pc:sldChg chg="modSp mod modNotesTx">
        <pc:chgData name="Ann Brook" userId="78a93491-dc14-4be1-af2e-d1ab8f43b5cd" providerId="ADAL" clId="{72A0AD1B-7DB4-4672-8B8C-F716DBB5346D}" dt="2024-07-04T08:05:18.174" v="10109" actId="20577"/>
        <pc:sldMkLst>
          <pc:docMk/>
          <pc:sldMk cId="2320344596" sldId="378"/>
        </pc:sldMkLst>
        <pc:spChg chg="mod">
          <ac:chgData name="Ann Brook" userId="78a93491-dc14-4be1-af2e-d1ab8f43b5cd" providerId="ADAL" clId="{72A0AD1B-7DB4-4672-8B8C-F716DBB5346D}" dt="2024-06-11T11:33:34.220" v="6327" actId="403"/>
          <ac:spMkLst>
            <pc:docMk/>
            <pc:sldMk cId="2320344596" sldId="378"/>
            <ac:spMk id="2" creationId="{C19A19B1-25A8-785A-22BC-E9D1CFBC13F7}"/>
          </ac:spMkLst>
        </pc:spChg>
      </pc:sldChg>
      <pc:sldChg chg="del">
        <pc:chgData name="Ann Brook" userId="78a93491-dc14-4be1-af2e-d1ab8f43b5cd" providerId="ADAL" clId="{72A0AD1B-7DB4-4672-8B8C-F716DBB5346D}" dt="2024-06-11T11:32:20.193" v="6260" actId="47"/>
        <pc:sldMkLst>
          <pc:docMk/>
          <pc:sldMk cId="1009858558" sldId="379"/>
        </pc:sldMkLst>
      </pc:sldChg>
      <pc:sldChg chg="modSp mod">
        <pc:chgData name="Ann Brook" userId="78a93491-dc14-4be1-af2e-d1ab8f43b5cd" providerId="ADAL" clId="{72A0AD1B-7DB4-4672-8B8C-F716DBB5346D}" dt="2024-06-11T12:37:57.892" v="6800" actId="20577"/>
        <pc:sldMkLst>
          <pc:docMk/>
          <pc:sldMk cId="1405982114" sldId="380"/>
        </pc:sldMkLst>
        <pc:spChg chg="mod">
          <ac:chgData name="Ann Brook" userId="78a93491-dc14-4be1-af2e-d1ab8f43b5cd" providerId="ADAL" clId="{72A0AD1B-7DB4-4672-8B8C-F716DBB5346D}" dt="2024-06-11T12:37:57.892" v="6800" actId="20577"/>
          <ac:spMkLst>
            <pc:docMk/>
            <pc:sldMk cId="1405982114" sldId="380"/>
            <ac:spMk id="12" creationId="{5F3954A0-31E9-094C-B368-BEBFA22A2E55}"/>
          </ac:spMkLst>
        </pc:spChg>
      </pc:sldChg>
      <pc:sldChg chg="modSp mod ord">
        <pc:chgData name="Ann Brook" userId="78a93491-dc14-4be1-af2e-d1ab8f43b5cd" providerId="ADAL" clId="{72A0AD1B-7DB4-4672-8B8C-F716DBB5346D}" dt="2024-06-12T09:24:59.801" v="7012" actId="20577"/>
        <pc:sldMkLst>
          <pc:docMk/>
          <pc:sldMk cId="381475062" sldId="382"/>
        </pc:sldMkLst>
        <pc:spChg chg="mod">
          <ac:chgData name="Ann Brook" userId="78a93491-dc14-4be1-af2e-d1ab8f43b5cd" providerId="ADAL" clId="{72A0AD1B-7DB4-4672-8B8C-F716DBB5346D}" dt="2024-06-12T09:24:59.801" v="7012" actId="20577"/>
          <ac:spMkLst>
            <pc:docMk/>
            <pc:sldMk cId="381475062" sldId="382"/>
            <ac:spMk id="12" creationId="{5F3954A0-31E9-094C-B368-BEBFA22A2E55}"/>
          </ac:spMkLst>
        </pc:spChg>
      </pc:sldChg>
      <pc:sldChg chg="modSp mod">
        <pc:chgData name="Ann Brook" userId="78a93491-dc14-4be1-af2e-d1ab8f43b5cd" providerId="ADAL" clId="{72A0AD1B-7DB4-4672-8B8C-F716DBB5346D}" dt="2024-06-12T09:23:57.352" v="6968" actId="20577"/>
        <pc:sldMkLst>
          <pc:docMk/>
          <pc:sldMk cId="3595319741" sldId="383"/>
        </pc:sldMkLst>
        <pc:spChg chg="mod">
          <ac:chgData name="Ann Brook" userId="78a93491-dc14-4be1-af2e-d1ab8f43b5cd" providerId="ADAL" clId="{72A0AD1B-7DB4-4672-8B8C-F716DBB5346D}" dt="2024-06-12T09:23:57.352" v="6968" actId="20577"/>
          <ac:spMkLst>
            <pc:docMk/>
            <pc:sldMk cId="3595319741" sldId="383"/>
            <ac:spMk id="12" creationId="{5F3954A0-31E9-094C-B368-BEBFA22A2E55}"/>
          </ac:spMkLst>
        </pc:spChg>
      </pc:sldChg>
      <pc:sldChg chg="modSp mod">
        <pc:chgData name="Ann Brook" userId="78a93491-dc14-4be1-af2e-d1ab8f43b5cd" providerId="ADAL" clId="{72A0AD1B-7DB4-4672-8B8C-F716DBB5346D}" dt="2024-06-14T09:25:04.677" v="8743" actId="14100"/>
        <pc:sldMkLst>
          <pc:docMk/>
          <pc:sldMk cId="861010018" sldId="385"/>
        </pc:sldMkLst>
        <pc:spChg chg="mod">
          <ac:chgData name="Ann Brook" userId="78a93491-dc14-4be1-af2e-d1ab8f43b5cd" providerId="ADAL" clId="{72A0AD1B-7DB4-4672-8B8C-F716DBB5346D}" dt="2024-06-14T09:25:04.677" v="8743" actId="14100"/>
          <ac:spMkLst>
            <pc:docMk/>
            <pc:sldMk cId="861010018" sldId="385"/>
            <ac:spMk id="6" creationId="{4C34930A-F7A3-76B7-8B72-2F3A04B1E864}"/>
          </ac:spMkLst>
        </pc:spChg>
        <pc:spChg chg="mod">
          <ac:chgData name="Ann Brook" userId="78a93491-dc14-4be1-af2e-d1ab8f43b5cd" providerId="ADAL" clId="{72A0AD1B-7DB4-4672-8B8C-F716DBB5346D}" dt="2024-06-14T09:24:59.927" v="8741" actId="1076"/>
          <ac:spMkLst>
            <pc:docMk/>
            <pc:sldMk cId="861010018" sldId="385"/>
            <ac:spMk id="18" creationId="{00000000-0000-0000-0000-000000000000}"/>
          </ac:spMkLst>
        </pc:spChg>
      </pc:sldChg>
      <pc:sldChg chg="modSp mod">
        <pc:chgData name="Ann Brook" userId="78a93491-dc14-4be1-af2e-d1ab8f43b5cd" providerId="ADAL" clId="{72A0AD1B-7DB4-4672-8B8C-F716DBB5346D}" dt="2024-06-14T09:25:14.010" v="8745" actId="1076"/>
        <pc:sldMkLst>
          <pc:docMk/>
          <pc:sldMk cId="1135575338" sldId="386"/>
        </pc:sldMkLst>
        <pc:spChg chg="mod">
          <ac:chgData name="Ann Brook" userId="78a93491-dc14-4be1-af2e-d1ab8f43b5cd" providerId="ADAL" clId="{72A0AD1B-7DB4-4672-8B8C-F716DBB5346D}" dt="2024-06-14T09:25:14.010" v="8745" actId="1076"/>
          <ac:spMkLst>
            <pc:docMk/>
            <pc:sldMk cId="1135575338" sldId="386"/>
            <ac:spMk id="6" creationId="{4C34930A-F7A3-76B7-8B72-2F3A04B1E864}"/>
          </ac:spMkLst>
        </pc:spChg>
        <pc:spChg chg="mod">
          <ac:chgData name="Ann Brook" userId="78a93491-dc14-4be1-af2e-d1ab8f43b5cd" providerId="ADAL" clId="{72A0AD1B-7DB4-4672-8B8C-F716DBB5346D}" dt="2024-06-14T09:25:11.830" v="8744" actId="1076"/>
          <ac:spMkLst>
            <pc:docMk/>
            <pc:sldMk cId="1135575338" sldId="386"/>
            <ac:spMk id="18" creationId="{00000000-0000-0000-0000-000000000000}"/>
          </ac:spMkLst>
        </pc:spChg>
      </pc:sldChg>
      <pc:sldChg chg="modSp mod">
        <pc:chgData name="Ann Brook" userId="78a93491-dc14-4be1-af2e-d1ab8f43b5cd" providerId="ADAL" clId="{72A0AD1B-7DB4-4672-8B8C-F716DBB5346D}" dt="2024-07-04T08:11:07.131" v="10353" actId="20577"/>
        <pc:sldMkLst>
          <pc:docMk/>
          <pc:sldMk cId="2715712325" sldId="388"/>
        </pc:sldMkLst>
        <pc:spChg chg="mod">
          <ac:chgData name="Ann Brook" userId="78a93491-dc14-4be1-af2e-d1ab8f43b5cd" providerId="ADAL" clId="{72A0AD1B-7DB4-4672-8B8C-F716DBB5346D}" dt="2024-06-12T09:31:03.409" v="7159" actId="20577"/>
          <ac:spMkLst>
            <pc:docMk/>
            <pc:sldMk cId="2715712325" sldId="388"/>
            <ac:spMk id="2" creationId="{154A63FB-F452-494C-9124-87389402E864}"/>
          </ac:spMkLst>
        </pc:spChg>
        <pc:spChg chg="mod">
          <ac:chgData name="Ann Brook" userId="78a93491-dc14-4be1-af2e-d1ab8f43b5cd" providerId="ADAL" clId="{72A0AD1B-7DB4-4672-8B8C-F716DBB5346D}" dt="2024-07-04T08:11:07.131" v="10353" actId="20577"/>
          <ac:spMkLst>
            <pc:docMk/>
            <pc:sldMk cId="2715712325" sldId="388"/>
            <ac:spMk id="23" creationId="{B2B02890-58F0-6C7C-E743-D146E80103B4}"/>
          </ac:spMkLst>
        </pc:spChg>
      </pc:sldChg>
      <pc:sldChg chg="del">
        <pc:chgData name="Ann Brook" userId="78a93491-dc14-4be1-af2e-d1ab8f43b5cd" providerId="ADAL" clId="{72A0AD1B-7DB4-4672-8B8C-F716DBB5346D}" dt="2024-06-12T09:31:06.284" v="7160" actId="47"/>
        <pc:sldMkLst>
          <pc:docMk/>
          <pc:sldMk cId="1113448705" sldId="390"/>
        </pc:sldMkLst>
      </pc:sldChg>
      <pc:sldChg chg="modSp mod modClrScheme chgLayout">
        <pc:chgData name="Ann Brook" userId="78a93491-dc14-4be1-af2e-d1ab8f43b5cd" providerId="ADAL" clId="{72A0AD1B-7DB4-4672-8B8C-F716DBB5346D}" dt="2024-06-14T09:09:38.476" v="8519" actId="1076"/>
        <pc:sldMkLst>
          <pc:docMk/>
          <pc:sldMk cId="2389145043" sldId="395"/>
        </pc:sldMkLst>
        <pc:spChg chg="mod">
          <ac:chgData name="Ann Brook" userId="78a93491-dc14-4be1-af2e-d1ab8f43b5cd" providerId="ADAL" clId="{72A0AD1B-7DB4-4672-8B8C-F716DBB5346D}" dt="2024-06-14T09:09:32.782" v="8518" actId="14100"/>
          <ac:spMkLst>
            <pc:docMk/>
            <pc:sldMk cId="2389145043" sldId="395"/>
            <ac:spMk id="15" creationId="{1DAE583F-B6F5-EB40-878D-BC448351BBD9}"/>
          </ac:spMkLst>
        </pc:spChg>
        <pc:spChg chg="ord">
          <ac:chgData name="Ann Brook" userId="78a93491-dc14-4be1-af2e-d1ab8f43b5cd" providerId="ADAL" clId="{72A0AD1B-7DB4-4672-8B8C-F716DBB5346D}" dt="2024-06-12T09:26:13.321" v="7102" actId="26606"/>
          <ac:spMkLst>
            <pc:docMk/>
            <pc:sldMk cId="2389145043" sldId="395"/>
            <ac:spMk id="30" creationId="{DDA8CFC0-0AF1-3245-A4AC-1CC4D45D7716}"/>
          </ac:spMkLst>
        </pc:spChg>
        <pc:spChg chg="mod">
          <ac:chgData name="Ann Brook" userId="78a93491-dc14-4be1-af2e-d1ab8f43b5cd" providerId="ADAL" clId="{72A0AD1B-7DB4-4672-8B8C-F716DBB5346D}" dt="2024-06-14T09:09:38.476" v="8519" actId="1076"/>
          <ac:spMkLst>
            <pc:docMk/>
            <pc:sldMk cId="2389145043" sldId="395"/>
            <ac:spMk id="58" creationId="{8630A5CE-EEE7-0A42-966E-D32FC3B31EA9}"/>
          </ac:spMkLst>
        </pc:spChg>
      </pc:sldChg>
      <pc:sldChg chg="modSp mod modClrScheme chgLayout modNotesTx">
        <pc:chgData name="Ann Brook" userId="78a93491-dc14-4be1-af2e-d1ab8f43b5cd" providerId="ADAL" clId="{72A0AD1B-7DB4-4672-8B8C-F716DBB5346D}" dt="2024-07-04T08:03:27.401" v="10064" actId="20577"/>
        <pc:sldMkLst>
          <pc:docMk/>
          <pc:sldMk cId="2044500436" sldId="396"/>
        </pc:sldMkLst>
        <pc:spChg chg="mod">
          <ac:chgData name="Ann Brook" userId="78a93491-dc14-4be1-af2e-d1ab8f43b5cd" providerId="ADAL" clId="{72A0AD1B-7DB4-4672-8B8C-F716DBB5346D}" dt="2024-06-14T09:10:09.388" v="8526" actId="1076"/>
          <ac:spMkLst>
            <pc:docMk/>
            <pc:sldMk cId="2044500436" sldId="396"/>
            <ac:spMk id="15" creationId="{1DAE583F-B6F5-EB40-878D-BC448351BBD9}"/>
          </ac:spMkLst>
        </pc:spChg>
        <pc:spChg chg="ord">
          <ac:chgData name="Ann Brook" userId="78a93491-dc14-4be1-af2e-d1ab8f43b5cd" providerId="ADAL" clId="{72A0AD1B-7DB4-4672-8B8C-F716DBB5346D}" dt="2024-06-12T09:27:18.182" v="7113" actId="26606"/>
          <ac:spMkLst>
            <pc:docMk/>
            <pc:sldMk cId="2044500436" sldId="396"/>
            <ac:spMk id="30" creationId="{DDA8CFC0-0AF1-3245-A4AC-1CC4D45D7716}"/>
          </ac:spMkLst>
        </pc:spChg>
        <pc:spChg chg="mod">
          <ac:chgData name="Ann Brook" userId="78a93491-dc14-4be1-af2e-d1ab8f43b5cd" providerId="ADAL" clId="{72A0AD1B-7DB4-4672-8B8C-F716DBB5346D}" dt="2024-06-14T09:09:55.448" v="8523" actId="1076"/>
          <ac:spMkLst>
            <pc:docMk/>
            <pc:sldMk cId="2044500436" sldId="396"/>
            <ac:spMk id="58" creationId="{8630A5CE-EEE7-0A42-966E-D32FC3B31EA9}"/>
          </ac:spMkLst>
        </pc:spChg>
      </pc:sldChg>
      <pc:sldChg chg="addSp delSp modSp del mod modClrScheme chgLayout">
        <pc:chgData name="Ann Brook" userId="78a93491-dc14-4be1-af2e-d1ab8f43b5cd" providerId="ADAL" clId="{72A0AD1B-7DB4-4672-8B8C-F716DBB5346D}" dt="2024-06-11T09:24:07.089" v="1864" actId="47"/>
        <pc:sldMkLst>
          <pc:docMk/>
          <pc:sldMk cId="688075112" sldId="397"/>
        </pc:sldMkLst>
        <pc:spChg chg="del mod ord">
          <ac:chgData name="Ann Brook" userId="78a93491-dc14-4be1-af2e-d1ab8f43b5cd" providerId="ADAL" clId="{72A0AD1B-7DB4-4672-8B8C-F716DBB5346D}" dt="2024-06-11T08:49:01.640" v="75" actId="21"/>
          <ac:spMkLst>
            <pc:docMk/>
            <pc:sldMk cId="688075112" sldId="397"/>
            <ac:spMk id="2" creationId="{7EC03AB3-3163-3DE2-01BA-A7C6CF7AB67C}"/>
          </ac:spMkLst>
        </pc:spChg>
        <pc:spChg chg="add del mod ord">
          <ac:chgData name="Ann Brook" userId="78a93491-dc14-4be1-af2e-d1ab8f43b5cd" providerId="ADAL" clId="{72A0AD1B-7DB4-4672-8B8C-F716DBB5346D}" dt="2024-06-11T08:49:01.640" v="75" actId="21"/>
          <ac:spMkLst>
            <pc:docMk/>
            <pc:sldMk cId="688075112" sldId="397"/>
            <ac:spMk id="3" creationId="{4D779FC7-8B84-58D7-8B10-A31F7218ECCD}"/>
          </ac:spMkLst>
        </pc:spChg>
        <pc:spChg chg="add mod">
          <ac:chgData name="Ann Brook" userId="78a93491-dc14-4be1-af2e-d1ab8f43b5cd" providerId="ADAL" clId="{72A0AD1B-7DB4-4672-8B8C-F716DBB5346D}" dt="2024-06-11T08:49:01.640" v="75" actId="21"/>
          <ac:spMkLst>
            <pc:docMk/>
            <pc:sldMk cId="688075112" sldId="397"/>
            <ac:spMk id="5" creationId="{7471D352-D1E7-DF71-7C69-FEEDB8CF8DCC}"/>
          </ac:spMkLst>
        </pc:spChg>
        <pc:spChg chg="add mod">
          <ac:chgData name="Ann Brook" userId="78a93491-dc14-4be1-af2e-d1ab8f43b5cd" providerId="ADAL" clId="{72A0AD1B-7DB4-4672-8B8C-F716DBB5346D}" dt="2024-06-11T08:49:01.640" v="75" actId="21"/>
          <ac:spMkLst>
            <pc:docMk/>
            <pc:sldMk cId="688075112" sldId="397"/>
            <ac:spMk id="7" creationId="{1D4AF7D0-AC8D-2439-A5FF-13564174AB58}"/>
          </ac:spMkLst>
        </pc:spChg>
        <pc:spChg chg="mod ord">
          <ac:chgData name="Ann Brook" userId="78a93491-dc14-4be1-af2e-d1ab8f43b5cd" providerId="ADAL" clId="{72A0AD1B-7DB4-4672-8B8C-F716DBB5346D}" dt="2024-06-11T08:46:54.263" v="56" actId="700"/>
          <ac:spMkLst>
            <pc:docMk/>
            <pc:sldMk cId="688075112" sldId="397"/>
            <ac:spMk id="58" creationId="{8630A5CE-EEE7-0A42-966E-D32FC3B31EA9}"/>
          </ac:spMkLst>
        </pc:spChg>
      </pc:sldChg>
      <pc:sldChg chg="modSp del mod">
        <pc:chgData name="Ann Brook" userId="78a93491-dc14-4be1-af2e-d1ab8f43b5cd" providerId="ADAL" clId="{72A0AD1B-7DB4-4672-8B8C-F716DBB5346D}" dt="2024-06-11T09:23:21.011" v="1863" actId="47"/>
        <pc:sldMkLst>
          <pc:docMk/>
          <pc:sldMk cId="3442053824" sldId="398"/>
        </pc:sldMkLst>
        <pc:spChg chg="mod">
          <ac:chgData name="Ann Brook" userId="78a93491-dc14-4be1-af2e-d1ab8f43b5cd" providerId="ADAL" clId="{72A0AD1B-7DB4-4672-8B8C-F716DBB5346D}" dt="2024-06-11T09:16:38.147" v="1727" actId="6549"/>
          <ac:spMkLst>
            <pc:docMk/>
            <pc:sldMk cId="3442053824" sldId="398"/>
            <ac:spMk id="3" creationId="{0384C9A1-EE0B-DEB4-8ADB-812C25B3D8F5}"/>
          </ac:spMkLst>
        </pc:spChg>
      </pc:sldChg>
      <pc:sldChg chg="modSp del mod">
        <pc:chgData name="Ann Brook" userId="78a93491-dc14-4be1-af2e-d1ab8f43b5cd" providerId="ADAL" clId="{72A0AD1B-7DB4-4672-8B8C-F716DBB5346D}" dt="2024-06-11T09:37:52.432" v="2472" actId="47"/>
        <pc:sldMkLst>
          <pc:docMk/>
          <pc:sldMk cId="1922781358" sldId="399"/>
        </pc:sldMkLst>
        <pc:spChg chg="mod">
          <ac:chgData name="Ann Brook" userId="78a93491-dc14-4be1-af2e-d1ab8f43b5cd" providerId="ADAL" clId="{72A0AD1B-7DB4-4672-8B8C-F716DBB5346D}" dt="2024-06-11T09:27:28.684" v="1903" actId="21"/>
          <ac:spMkLst>
            <pc:docMk/>
            <pc:sldMk cId="1922781358" sldId="399"/>
            <ac:spMk id="2" creationId="{92FB834A-4191-8B8A-B11B-4C9B194B3767}"/>
          </ac:spMkLst>
        </pc:spChg>
      </pc:sldChg>
      <pc:sldChg chg="del">
        <pc:chgData name="Ann Brook" userId="78a93491-dc14-4be1-af2e-d1ab8f43b5cd" providerId="ADAL" clId="{72A0AD1B-7DB4-4672-8B8C-F716DBB5346D}" dt="2024-06-11T09:43:12.303" v="2620" actId="47"/>
        <pc:sldMkLst>
          <pc:docMk/>
          <pc:sldMk cId="1765294733" sldId="400"/>
        </pc:sldMkLst>
      </pc:sldChg>
      <pc:sldChg chg="del">
        <pc:chgData name="Ann Brook" userId="78a93491-dc14-4be1-af2e-d1ab8f43b5cd" providerId="ADAL" clId="{72A0AD1B-7DB4-4672-8B8C-F716DBB5346D}" dt="2024-06-11T09:43:14.650" v="2621" actId="47"/>
        <pc:sldMkLst>
          <pc:docMk/>
          <pc:sldMk cId="2296869549" sldId="401"/>
        </pc:sldMkLst>
      </pc:sldChg>
      <pc:sldChg chg="addSp modSp mod ord modNotesTx">
        <pc:chgData name="Ann Brook" userId="78a93491-dc14-4be1-af2e-d1ab8f43b5cd" providerId="ADAL" clId="{72A0AD1B-7DB4-4672-8B8C-F716DBB5346D}" dt="2024-06-14T09:15:20.130" v="8625" actId="2711"/>
        <pc:sldMkLst>
          <pc:docMk/>
          <pc:sldMk cId="1974275294" sldId="402"/>
        </pc:sldMkLst>
        <pc:spChg chg="mod">
          <ac:chgData name="Ann Brook" userId="78a93491-dc14-4be1-af2e-d1ab8f43b5cd" providerId="ADAL" clId="{72A0AD1B-7DB4-4672-8B8C-F716DBB5346D}" dt="2024-06-14T09:15:20.130" v="8625" actId="2711"/>
          <ac:spMkLst>
            <pc:docMk/>
            <pc:sldMk cId="1974275294" sldId="402"/>
            <ac:spMk id="2" creationId="{EA88A188-848F-E425-DAD3-3EF08D06A748}"/>
          </ac:spMkLst>
        </pc:spChg>
        <pc:spChg chg="mod">
          <ac:chgData name="Ann Brook" userId="78a93491-dc14-4be1-af2e-d1ab8f43b5cd" providerId="ADAL" clId="{72A0AD1B-7DB4-4672-8B8C-F716DBB5346D}" dt="2024-06-14T09:15:20.130" v="8625" actId="2711"/>
          <ac:spMkLst>
            <pc:docMk/>
            <pc:sldMk cId="1974275294" sldId="402"/>
            <ac:spMk id="3" creationId="{34489FE9-BC52-F933-5088-F611D70ED8B3}"/>
          </ac:spMkLst>
        </pc:spChg>
        <pc:spChg chg="mod">
          <ac:chgData name="Ann Brook" userId="78a93491-dc14-4be1-af2e-d1ab8f43b5cd" providerId="ADAL" clId="{72A0AD1B-7DB4-4672-8B8C-F716DBB5346D}" dt="2024-06-14T09:15:20.130" v="8625" actId="2711"/>
          <ac:spMkLst>
            <pc:docMk/>
            <pc:sldMk cId="1974275294" sldId="402"/>
            <ac:spMk id="4" creationId="{296D61B0-9BF8-0880-8C8C-2FCA36FF884F}"/>
          </ac:spMkLst>
        </pc:spChg>
        <pc:spChg chg="mod">
          <ac:chgData name="Ann Brook" userId="78a93491-dc14-4be1-af2e-d1ab8f43b5cd" providerId="ADAL" clId="{72A0AD1B-7DB4-4672-8B8C-F716DBB5346D}" dt="2024-06-14T09:15:20.130" v="8625" actId="2711"/>
          <ac:spMkLst>
            <pc:docMk/>
            <pc:sldMk cId="1974275294" sldId="402"/>
            <ac:spMk id="5" creationId="{EDD90681-465C-F92C-7B08-A94C29201720}"/>
          </ac:spMkLst>
        </pc:spChg>
        <pc:spChg chg="add mod">
          <ac:chgData name="Ann Brook" userId="78a93491-dc14-4be1-af2e-d1ab8f43b5cd" providerId="ADAL" clId="{72A0AD1B-7DB4-4672-8B8C-F716DBB5346D}" dt="2024-06-14T09:15:20.130" v="8625" actId="2711"/>
          <ac:spMkLst>
            <pc:docMk/>
            <pc:sldMk cId="1974275294" sldId="402"/>
            <ac:spMk id="6" creationId="{4F9D3618-0612-D563-37D5-846036E365D3}"/>
          </ac:spMkLst>
        </pc:spChg>
        <pc:spChg chg="mod">
          <ac:chgData name="Ann Brook" userId="78a93491-dc14-4be1-af2e-d1ab8f43b5cd" providerId="ADAL" clId="{72A0AD1B-7DB4-4672-8B8C-F716DBB5346D}" dt="2024-06-11T09:20:37.666" v="1828" actId="20577"/>
          <ac:spMkLst>
            <pc:docMk/>
            <pc:sldMk cId="1974275294" sldId="402"/>
            <ac:spMk id="58" creationId="{8630A5CE-EEE7-0A42-966E-D32FC3B31EA9}"/>
          </ac:spMkLst>
        </pc:spChg>
      </pc:sldChg>
      <pc:sldChg chg="addSp delSp modSp mod ord modNotesTx">
        <pc:chgData name="Ann Brook" userId="78a93491-dc14-4be1-af2e-d1ab8f43b5cd" providerId="ADAL" clId="{72A0AD1B-7DB4-4672-8B8C-F716DBB5346D}" dt="2024-06-14T09:10:15.449" v="8527" actId="2711"/>
        <pc:sldMkLst>
          <pc:docMk/>
          <pc:sldMk cId="3760284864" sldId="403"/>
        </pc:sldMkLst>
        <pc:spChg chg="del mod">
          <ac:chgData name="Ann Brook" userId="78a93491-dc14-4be1-af2e-d1ab8f43b5cd" providerId="ADAL" clId="{72A0AD1B-7DB4-4672-8B8C-F716DBB5346D}" dt="2024-06-11T09:57:40.446" v="3273" actId="21"/>
          <ac:spMkLst>
            <pc:docMk/>
            <pc:sldMk cId="3760284864" sldId="403"/>
            <ac:spMk id="2" creationId="{7EC03AB3-3163-3DE2-01BA-A7C6CF7AB67C}"/>
          </ac:spMkLst>
        </pc:spChg>
        <pc:spChg chg="add mod">
          <ac:chgData name="Ann Brook" userId="78a93491-dc14-4be1-af2e-d1ab8f43b5cd" providerId="ADAL" clId="{72A0AD1B-7DB4-4672-8B8C-F716DBB5346D}" dt="2024-06-14T09:10:15.449" v="8527" actId="2711"/>
          <ac:spMkLst>
            <pc:docMk/>
            <pc:sldMk cId="3760284864" sldId="403"/>
            <ac:spMk id="3" creationId="{4FCCAC16-9CF9-FCA0-3587-69EC0E59A7D5}"/>
          </ac:spMkLst>
        </pc:spChg>
      </pc:sldChg>
      <pc:sldChg chg="addSp delSp modSp add mod modClrScheme chgLayout modNotesTx">
        <pc:chgData name="Ann Brook" userId="78a93491-dc14-4be1-af2e-d1ab8f43b5cd" providerId="ADAL" clId="{72A0AD1B-7DB4-4672-8B8C-F716DBB5346D}" dt="2024-06-14T09:13:47.011" v="8602" actId="1076"/>
        <pc:sldMkLst>
          <pc:docMk/>
          <pc:sldMk cId="3804910405" sldId="404"/>
        </pc:sldMkLst>
        <pc:spChg chg="del">
          <ac:chgData name="Ann Brook" userId="78a93491-dc14-4be1-af2e-d1ab8f43b5cd" providerId="ADAL" clId="{72A0AD1B-7DB4-4672-8B8C-F716DBB5346D}" dt="2024-06-11T08:48:54.707" v="73" actId="478"/>
          <ac:spMkLst>
            <pc:docMk/>
            <pc:sldMk cId="3804910405" sldId="404"/>
            <ac:spMk id="2" creationId="{7EC03AB3-3163-3DE2-01BA-A7C6CF7AB67C}"/>
          </ac:spMkLst>
        </pc:spChg>
        <pc:spChg chg="add del mod">
          <ac:chgData name="Ann Brook" userId="78a93491-dc14-4be1-af2e-d1ab8f43b5cd" providerId="ADAL" clId="{72A0AD1B-7DB4-4672-8B8C-F716DBB5346D}" dt="2024-06-11T08:48:57.133" v="74" actId="478"/>
          <ac:spMkLst>
            <pc:docMk/>
            <pc:sldMk cId="3804910405" sldId="404"/>
            <ac:spMk id="3" creationId="{BA1949D3-BE5F-3C74-CA21-61FC3CC8A22E}"/>
          </ac:spMkLst>
        </pc:spChg>
        <pc:spChg chg="add del mod">
          <ac:chgData name="Ann Brook" userId="78a93491-dc14-4be1-af2e-d1ab8f43b5cd" providerId="ADAL" clId="{72A0AD1B-7DB4-4672-8B8C-F716DBB5346D}" dt="2024-06-11T09:04:32.571" v="1295"/>
          <ac:spMkLst>
            <pc:docMk/>
            <pc:sldMk cId="3804910405" sldId="404"/>
            <ac:spMk id="4" creationId="{D6FBBDA3-DFC3-44F4-F4BC-DB2E04043161}"/>
          </ac:spMkLst>
        </pc:spChg>
        <pc:spChg chg="add mod">
          <ac:chgData name="Ann Brook" userId="78a93491-dc14-4be1-af2e-d1ab8f43b5cd" providerId="ADAL" clId="{72A0AD1B-7DB4-4672-8B8C-F716DBB5346D}" dt="2024-06-14T09:13:47.011" v="8602" actId="1076"/>
          <ac:spMkLst>
            <pc:docMk/>
            <pc:sldMk cId="3804910405" sldId="404"/>
            <ac:spMk id="5" creationId="{62435A2A-AE33-3877-85DB-AC5B33840708}"/>
          </ac:spMkLst>
        </pc:spChg>
        <pc:spChg chg="add del mod ord">
          <ac:chgData name="Ann Brook" userId="78a93491-dc14-4be1-af2e-d1ab8f43b5cd" providerId="ADAL" clId="{72A0AD1B-7DB4-4672-8B8C-F716DBB5346D}" dt="2024-06-11T09:57:23.794" v="3271" actId="478"/>
          <ac:spMkLst>
            <pc:docMk/>
            <pc:sldMk cId="3804910405" sldId="404"/>
            <ac:spMk id="6" creationId="{76957A9B-0AB8-9A42-9F95-CE7819704D1E}"/>
          </ac:spMkLst>
        </pc:spChg>
        <pc:spChg chg="add del mod ord">
          <ac:chgData name="Ann Brook" userId="78a93491-dc14-4be1-af2e-d1ab8f43b5cd" providerId="ADAL" clId="{72A0AD1B-7DB4-4672-8B8C-F716DBB5346D}" dt="2024-06-11T09:04:56.663" v="1299" actId="478"/>
          <ac:spMkLst>
            <pc:docMk/>
            <pc:sldMk cId="3804910405" sldId="404"/>
            <ac:spMk id="7" creationId="{4A4EA80C-C08F-1587-978D-287087DF252F}"/>
          </ac:spMkLst>
        </pc:spChg>
        <pc:spChg chg="add mod">
          <ac:chgData name="Ann Brook" userId="78a93491-dc14-4be1-af2e-d1ab8f43b5cd" providerId="ADAL" clId="{72A0AD1B-7DB4-4672-8B8C-F716DBB5346D}" dt="2024-06-14T09:12:35.337" v="8561" actId="14100"/>
          <ac:spMkLst>
            <pc:docMk/>
            <pc:sldMk cId="3804910405" sldId="404"/>
            <ac:spMk id="8" creationId="{EC65C663-E303-C4FB-D210-B72593727785}"/>
          </ac:spMkLst>
        </pc:spChg>
        <pc:spChg chg="add mod">
          <ac:chgData name="Ann Brook" userId="78a93491-dc14-4be1-af2e-d1ab8f43b5cd" providerId="ADAL" clId="{72A0AD1B-7DB4-4672-8B8C-F716DBB5346D}" dt="2024-06-14T09:11:47.636" v="8546" actId="403"/>
          <ac:spMkLst>
            <pc:docMk/>
            <pc:sldMk cId="3804910405" sldId="404"/>
            <ac:spMk id="9" creationId="{253B1E42-ACE6-A6D6-85A8-D6B76782C436}"/>
          </ac:spMkLst>
        </pc:spChg>
        <pc:spChg chg="mod ord">
          <ac:chgData name="Ann Brook" userId="78a93491-dc14-4be1-af2e-d1ab8f43b5cd" providerId="ADAL" clId="{72A0AD1B-7DB4-4672-8B8C-F716DBB5346D}" dt="2024-06-11T10:07:11.613" v="3627" actId="20577"/>
          <ac:spMkLst>
            <pc:docMk/>
            <pc:sldMk cId="3804910405" sldId="404"/>
            <ac:spMk id="58" creationId="{8630A5CE-EEE7-0A42-966E-D32FC3B31EA9}"/>
          </ac:spMkLst>
        </pc:spChg>
      </pc:sldChg>
      <pc:sldChg chg="add del">
        <pc:chgData name="Ann Brook" userId="78a93491-dc14-4be1-af2e-d1ab8f43b5cd" providerId="ADAL" clId="{72A0AD1B-7DB4-4672-8B8C-F716DBB5346D}" dt="2024-06-11T09:02:19.548" v="1226" actId="47"/>
        <pc:sldMkLst>
          <pc:docMk/>
          <pc:sldMk cId="4075617043" sldId="405"/>
        </pc:sldMkLst>
      </pc:sldChg>
      <pc:sldChg chg="addSp delSp modSp new mod modClrScheme chgLayout modNotesTx">
        <pc:chgData name="Ann Brook" userId="78a93491-dc14-4be1-af2e-d1ab8f43b5cd" providerId="ADAL" clId="{72A0AD1B-7DB4-4672-8B8C-F716DBB5346D}" dt="2024-06-11T09:02:04.253" v="1224" actId="14100"/>
        <pc:sldMkLst>
          <pc:docMk/>
          <pc:sldMk cId="2482252729" sldId="406"/>
        </pc:sldMkLst>
        <pc:spChg chg="del mod ord">
          <ac:chgData name="Ann Brook" userId="78a93491-dc14-4be1-af2e-d1ab8f43b5cd" providerId="ADAL" clId="{72A0AD1B-7DB4-4672-8B8C-F716DBB5346D}" dt="2024-06-11T08:52:56.358" v="779" actId="700"/>
          <ac:spMkLst>
            <pc:docMk/>
            <pc:sldMk cId="2482252729" sldId="406"/>
            <ac:spMk id="2" creationId="{3BFBAEE2-2D67-CE5C-0D70-76774BB9A246}"/>
          </ac:spMkLst>
        </pc:spChg>
        <pc:spChg chg="del mod ord">
          <ac:chgData name="Ann Brook" userId="78a93491-dc14-4be1-af2e-d1ab8f43b5cd" providerId="ADAL" clId="{72A0AD1B-7DB4-4672-8B8C-F716DBB5346D}" dt="2024-06-11T08:52:56.358" v="779" actId="700"/>
          <ac:spMkLst>
            <pc:docMk/>
            <pc:sldMk cId="2482252729" sldId="406"/>
            <ac:spMk id="3" creationId="{394C0281-09D9-10AF-36FC-3B32BF2041DF}"/>
          </ac:spMkLst>
        </pc:spChg>
        <pc:spChg chg="add mod ord">
          <ac:chgData name="Ann Brook" userId="78a93491-dc14-4be1-af2e-d1ab8f43b5cd" providerId="ADAL" clId="{72A0AD1B-7DB4-4672-8B8C-F716DBB5346D}" dt="2024-06-11T08:53:56.398" v="872" actId="700"/>
          <ac:spMkLst>
            <pc:docMk/>
            <pc:sldMk cId="2482252729" sldId="406"/>
            <ac:spMk id="4" creationId="{0C29733A-89FB-6FCA-BBD5-72819A503514}"/>
          </ac:spMkLst>
        </pc:spChg>
        <pc:spChg chg="add del mod ord">
          <ac:chgData name="Ann Brook" userId="78a93491-dc14-4be1-af2e-d1ab8f43b5cd" providerId="ADAL" clId="{72A0AD1B-7DB4-4672-8B8C-F716DBB5346D}" dt="2024-06-11T08:59:00.540" v="966" actId="478"/>
          <ac:spMkLst>
            <pc:docMk/>
            <pc:sldMk cId="2482252729" sldId="406"/>
            <ac:spMk id="5" creationId="{75149883-FBAE-B56E-086A-6C55C3787DD5}"/>
          </ac:spMkLst>
        </pc:spChg>
        <pc:spChg chg="add del mod ord">
          <ac:chgData name="Ann Brook" userId="78a93491-dc14-4be1-af2e-d1ab8f43b5cd" providerId="ADAL" clId="{72A0AD1B-7DB4-4672-8B8C-F716DBB5346D}" dt="2024-06-11T08:53:51.060" v="871" actId="478"/>
          <ac:spMkLst>
            <pc:docMk/>
            <pc:sldMk cId="2482252729" sldId="406"/>
            <ac:spMk id="6" creationId="{A95CFBAF-EA9E-3F6F-D4F4-65192C7BB3A7}"/>
          </ac:spMkLst>
        </pc:spChg>
        <pc:graphicFrameChg chg="add mod modGraphic">
          <ac:chgData name="Ann Brook" userId="78a93491-dc14-4be1-af2e-d1ab8f43b5cd" providerId="ADAL" clId="{72A0AD1B-7DB4-4672-8B8C-F716DBB5346D}" dt="2024-06-11T09:02:04.253" v="1224" actId="14100"/>
          <ac:graphicFrameMkLst>
            <pc:docMk/>
            <pc:sldMk cId="2482252729" sldId="406"/>
            <ac:graphicFrameMk id="7" creationId="{49E6A76D-89A2-2952-E4AA-7DE027E131D1}"/>
          </ac:graphicFrameMkLst>
        </pc:graphicFrameChg>
      </pc:sldChg>
      <pc:sldChg chg="modSp add mod">
        <pc:chgData name="Ann Brook" userId="78a93491-dc14-4be1-af2e-d1ab8f43b5cd" providerId="ADAL" clId="{72A0AD1B-7DB4-4672-8B8C-F716DBB5346D}" dt="2024-06-11T09:03:43.855" v="1288" actId="1076"/>
        <pc:sldMkLst>
          <pc:docMk/>
          <pc:sldMk cId="2119590519" sldId="407"/>
        </pc:sldMkLst>
        <pc:graphicFrameChg chg="mod modGraphic">
          <ac:chgData name="Ann Brook" userId="78a93491-dc14-4be1-af2e-d1ab8f43b5cd" providerId="ADAL" clId="{72A0AD1B-7DB4-4672-8B8C-F716DBB5346D}" dt="2024-06-11T09:03:43.855" v="1288" actId="1076"/>
          <ac:graphicFrameMkLst>
            <pc:docMk/>
            <pc:sldMk cId="2119590519" sldId="407"/>
            <ac:graphicFrameMk id="7" creationId="{49E6A76D-89A2-2952-E4AA-7DE027E131D1}"/>
          </ac:graphicFrameMkLst>
        </pc:graphicFrameChg>
      </pc:sldChg>
      <pc:sldChg chg="modSp add del mod">
        <pc:chgData name="Ann Brook" userId="78a93491-dc14-4be1-af2e-d1ab8f43b5cd" providerId="ADAL" clId="{72A0AD1B-7DB4-4672-8B8C-F716DBB5346D}" dt="2024-06-11T09:02:13.838" v="1225" actId="47"/>
        <pc:sldMkLst>
          <pc:docMk/>
          <pc:sldMk cId="2374809401" sldId="407"/>
        </pc:sldMkLst>
        <pc:graphicFrameChg chg="modGraphic">
          <ac:chgData name="Ann Brook" userId="78a93491-dc14-4be1-af2e-d1ab8f43b5cd" providerId="ADAL" clId="{72A0AD1B-7DB4-4672-8B8C-F716DBB5346D}" dt="2024-06-11T08:59:31.583" v="978" actId="6549"/>
          <ac:graphicFrameMkLst>
            <pc:docMk/>
            <pc:sldMk cId="2374809401" sldId="407"/>
            <ac:graphicFrameMk id="7" creationId="{49E6A76D-89A2-2952-E4AA-7DE027E131D1}"/>
          </ac:graphicFrameMkLst>
        </pc:graphicFrameChg>
      </pc:sldChg>
      <pc:sldChg chg="modSp add del mod">
        <pc:chgData name="Ann Brook" userId="78a93491-dc14-4be1-af2e-d1ab8f43b5cd" providerId="ADAL" clId="{72A0AD1B-7DB4-4672-8B8C-F716DBB5346D}" dt="2024-06-11T09:06:48.950" v="1349" actId="47"/>
        <pc:sldMkLst>
          <pc:docMk/>
          <pc:sldMk cId="612595297" sldId="408"/>
        </pc:sldMkLst>
        <pc:spChg chg="mod">
          <ac:chgData name="Ann Brook" userId="78a93491-dc14-4be1-af2e-d1ab8f43b5cd" providerId="ADAL" clId="{72A0AD1B-7DB4-4672-8B8C-F716DBB5346D}" dt="2024-06-11T09:05:15.442" v="1304" actId="21"/>
          <ac:spMkLst>
            <pc:docMk/>
            <pc:sldMk cId="612595297" sldId="408"/>
            <ac:spMk id="2" creationId="{7EC03AB3-3163-3DE2-01BA-A7C6CF7AB67C}"/>
          </ac:spMkLst>
        </pc:spChg>
      </pc:sldChg>
      <pc:sldChg chg="modSp new mod modNotesTx">
        <pc:chgData name="Ann Brook" userId="78a93491-dc14-4be1-af2e-d1ab8f43b5cd" providerId="ADAL" clId="{72A0AD1B-7DB4-4672-8B8C-F716DBB5346D}" dt="2024-06-14T09:15:11.055" v="8624" actId="1076"/>
        <pc:sldMkLst>
          <pc:docMk/>
          <pc:sldMk cId="1195597722" sldId="408"/>
        </pc:sldMkLst>
        <pc:spChg chg="mod">
          <ac:chgData name="Ann Brook" userId="78a93491-dc14-4be1-af2e-d1ab8f43b5cd" providerId="ADAL" clId="{72A0AD1B-7DB4-4672-8B8C-F716DBB5346D}" dt="2024-06-14T09:15:07.548" v="8623" actId="1076"/>
          <ac:spMkLst>
            <pc:docMk/>
            <pc:sldMk cId="1195597722" sldId="408"/>
            <ac:spMk id="2" creationId="{3D9A2727-373F-741B-EE9D-771B3C159032}"/>
          </ac:spMkLst>
        </pc:spChg>
        <pc:spChg chg="mod">
          <ac:chgData name="Ann Brook" userId="78a93491-dc14-4be1-af2e-d1ab8f43b5cd" providerId="ADAL" clId="{72A0AD1B-7DB4-4672-8B8C-F716DBB5346D}" dt="2024-06-14T09:15:11.055" v="8624" actId="1076"/>
          <ac:spMkLst>
            <pc:docMk/>
            <pc:sldMk cId="1195597722" sldId="408"/>
            <ac:spMk id="3" creationId="{C4CAC8BB-2C83-D168-523E-97869E2897C7}"/>
          </ac:spMkLst>
        </pc:spChg>
      </pc:sldChg>
      <pc:sldChg chg="addSp delSp modSp new mod ord modClrScheme chgLayout modNotesTx">
        <pc:chgData name="Ann Brook" userId="78a93491-dc14-4be1-af2e-d1ab8f43b5cd" providerId="ADAL" clId="{72A0AD1B-7DB4-4672-8B8C-F716DBB5346D}" dt="2024-06-14T09:15:31.528" v="8626" actId="403"/>
        <pc:sldMkLst>
          <pc:docMk/>
          <pc:sldMk cId="464312207" sldId="409"/>
        </pc:sldMkLst>
        <pc:spChg chg="mod ord">
          <ac:chgData name="Ann Brook" userId="78a93491-dc14-4be1-af2e-d1ab8f43b5cd" providerId="ADAL" clId="{72A0AD1B-7DB4-4672-8B8C-F716DBB5346D}" dt="2024-06-11T09:53:13.951" v="3050" actId="20577"/>
          <ac:spMkLst>
            <pc:docMk/>
            <pc:sldMk cId="464312207" sldId="409"/>
            <ac:spMk id="2" creationId="{53AC1136-CF65-DA24-F610-63AFF7616BAA}"/>
          </ac:spMkLst>
        </pc:spChg>
        <pc:spChg chg="mod ord">
          <ac:chgData name="Ann Brook" userId="78a93491-dc14-4be1-af2e-d1ab8f43b5cd" providerId="ADAL" clId="{72A0AD1B-7DB4-4672-8B8C-F716DBB5346D}" dt="2024-06-14T09:15:31.528" v="8626" actId="403"/>
          <ac:spMkLst>
            <pc:docMk/>
            <pc:sldMk cId="464312207" sldId="409"/>
            <ac:spMk id="3" creationId="{7AE07368-A771-E223-B7D0-B9B460DA4540}"/>
          </ac:spMkLst>
        </pc:spChg>
        <pc:spChg chg="del mod">
          <ac:chgData name="Ann Brook" userId="78a93491-dc14-4be1-af2e-d1ab8f43b5cd" providerId="ADAL" clId="{72A0AD1B-7DB4-4672-8B8C-F716DBB5346D}" dt="2024-06-11T09:15:06.702" v="1656" actId="478"/>
          <ac:spMkLst>
            <pc:docMk/>
            <pc:sldMk cId="464312207" sldId="409"/>
            <ac:spMk id="4" creationId="{73D386A9-FD62-0DE6-4076-6F58F646CAF9}"/>
          </ac:spMkLst>
        </pc:spChg>
        <pc:spChg chg="add del mod ord">
          <ac:chgData name="Ann Brook" userId="78a93491-dc14-4be1-af2e-d1ab8f43b5cd" providerId="ADAL" clId="{72A0AD1B-7DB4-4672-8B8C-F716DBB5346D}" dt="2024-06-11T09:22:56.438" v="1858" actId="478"/>
          <ac:spMkLst>
            <pc:docMk/>
            <pc:sldMk cId="464312207" sldId="409"/>
            <ac:spMk id="5" creationId="{A57DAF16-89CE-CADB-4F28-7FB5F191D49D}"/>
          </ac:spMkLst>
        </pc:spChg>
      </pc:sldChg>
      <pc:sldChg chg="addSp delSp modSp add mod modNotesTx">
        <pc:chgData name="Ann Brook" userId="78a93491-dc14-4be1-af2e-d1ab8f43b5cd" providerId="ADAL" clId="{72A0AD1B-7DB4-4672-8B8C-F716DBB5346D}" dt="2024-06-14T09:15:51.674" v="8629" actId="122"/>
        <pc:sldMkLst>
          <pc:docMk/>
          <pc:sldMk cId="754909441" sldId="410"/>
        </pc:sldMkLst>
        <pc:spChg chg="del mod">
          <ac:chgData name="Ann Brook" userId="78a93491-dc14-4be1-af2e-d1ab8f43b5cd" providerId="ADAL" clId="{72A0AD1B-7DB4-4672-8B8C-F716DBB5346D}" dt="2024-06-11T09:26:13.330" v="1900" actId="478"/>
          <ac:spMkLst>
            <pc:docMk/>
            <pc:sldMk cId="754909441" sldId="410"/>
            <ac:spMk id="2" creationId="{EA88A188-848F-E425-DAD3-3EF08D06A748}"/>
          </ac:spMkLst>
        </pc:spChg>
        <pc:spChg chg="del">
          <ac:chgData name="Ann Brook" userId="78a93491-dc14-4be1-af2e-d1ab8f43b5cd" providerId="ADAL" clId="{72A0AD1B-7DB4-4672-8B8C-F716DBB5346D}" dt="2024-06-11T09:26:13.330" v="1900" actId="478"/>
          <ac:spMkLst>
            <pc:docMk/>
            <pc:sldMk cId="754909441" sldId="410"/>
            <ac:spMk id="3" creationId="{34489FE9-BC52-F933-5088-F611D70ED8B3}"/>
          </ac:spMkLst>
        </pc:spChg>
        <pc:spChg chg="del mod">
          <ac:chgData name="Ann Brook" userId="78a93491-dc14-4be1-af2e-d1ab8f43b5cd" providerId="ADAL" clId="{72A0AD1B-7DB4-4672-8B8C-F716DBB5346D}" dt="2024-06-11T09:26:13.330" v="1900" actId="478"/>
          <ac:spMkLst>
            <pc:docMk/>
            <pc:sldMk cId="754909441" sldId="410"/>
            <ac:spMk id="4" creationId="{296D61B0-9BF8-0880-8C8C-2FCA36FF884F}"/>
          </ac:spMkLst>
        </pc:spChg>
        <pc:spChg chg="del">
          <ac:chgData name="Ann Brook" userId="78a93491-dc14-4be1-af2e-d1ab8f43b5cd" providerId="ADAL" clId="{72A0AD1B-7DB4-4672-8B8C-F716DBB5346D}" dt="2024-06-11T09:26:13.330" v="1900" actId="478"/>
          <ac:spMkLst>
            <pc:docMk/>
            <pc:sldMk cId="754909441" sldId="410"/>
            <ac:spMk id="5" creationId="{EDD90681-465C-F92C-7B08-A94C29201720}"/>
          </ac:spMkLst>
        </pc:spChg>
        <pc:spChg chg="mod">
          <ac:chgData name="Ann Brook" userId="78a93491-dc14-4be1-af2e-d1ab8f43b5cd" providerId="ADAL" clId="{72A0AD1B-7DB4-4672-8B8C-F716DBB5346D}" dt="2024-06-14T09:15:41.293" v="8627" actId="2711"/>
          <ac:spMkLst>
            <pc:docMk/>
            <pc:sldMk cId="754909441" sldId="410"/>
            <ac:spMk id="6" creationId="{4F9D3618-0612-D563-37D5-846036E365D3}"/>
          </ac:spMkLst>
        </pc:spChg>
        <pc:spChg chg="add mod">
          <ac:chgData name="Ann Brook" userId="78a93491-dc14-4be1-af2e-d1ab8f43b5cd" providerId="ADAL" clId="{72A0AD1B-7DB4-4672-8B8C-F716DBB5346D}" dt="2024-06-14T09:15:51.674" v="8629" actId="122"/>
          <ac:spMkLst>
            <pc:docMk/>
            <pc:sldMk cId="754909441" sldId="410"/>
            <ac:spMk id="7" creationId="{5193F96D-16D5-63AE-86BF-4B13A287542A}"/>
          </ac:spMkLst>
        </pc:spChg>
        <pc:spChg chg="add del mod">
          <ac:chgData name="Ann Brook" userId="78a93491-dc14-4be1-af2e-d1ab8f43b5cd" providerId="ADAL" clId="{72A0AD1B-7DB4-4672-8B8C-F716DBB5346D}" dt="2024-06-11T09:27:43.006" v="1907" actId="478"/>
          <ac:spMkLst>
            <pc:docMk/>
            <pc:sldMk cId="754909441" sldId="410"/>
            <ac:spMk id="8" creationId="{638D121A-7CA1-C560-2CD6-ADFB4A8B6769}"/>
          </ac:spMkLst>
        </pc:spChg>
        <pc:spChg chg="add del mod">
          <ac:chgData name="Ann Brook" userId="78a93491-dc14-4be1-af2e-d1ab8f43b5cd" providerId="ADAL" clId="{72A0AD1B-7DB4-4672-8B8C-F716DBB5346D}" dt="2024-06-11T09:30:20.669" v="1983" actId="478"/>
          <ac:spMkLst>
            <pc:docMk/>
            <pc:sldMk cId="754909441" sldId="410"/>
            <ac:spMk id="9" creationId="{997CC8D4-3B9B-156E-27FF-05102EF46DFB}"/>
          </ac:spMkLst>
        </pc:spChg>
        <pc:spChg chg="add del mod">
          <ac:chgData name="Ann Brook" userId="78a93491-dc14-4be1-af2e-d1ab8f43b5cd" providerId="ADAL" clId="{72A0AD1B-7DB4-4672-8B8C-F716DBB5346D}" dt="2024-06-11T09:30:44.124" v="1986" actId="478"/>
          <ac:spMkLst>
            <pc:docMk/>
            <pc:sldMk cId="754909441" sldId="410"/>
            <ac:spMk id="10" creationId="{5359A77B-24E7-4006-6739-D2AFE64277A3}"/>
          </ac:spMkLst>
        </pc:spChg>
        <pc:spChg chg="add mod">
          <ac:chgData name="Ann Brook" userId="78a93491-dc14-4be1-af2e-d1ab8f43b5cd" providerId="ADAL" clId="{72A0AD1B-7DB4-4672-8B8C-F716DBB5346D}" dt="2024-06-14T09:15:41.293" v="8627" actId="2711"/>
          <ac:spMkLst>
            <pc:docMk/>
            <pc:sldMk cId="754909441" sldId="410"/>
            <ac:spMk id="13" creationId="{4C5E7C91-D759-C90F-EC9F-BF4C6E48C1DA}"/>
          </ac:spMkLst>
        </pc:spChg>
        <pc:spChg chg="mod">
          <ac:chgData name="Ann Brook" userId="78a93491-dc14-4be1-af2e-d1ab8f43b5cd" providerId="ADAL" clId="{72A0AD1B-7DB4-4672-8B8C-F716DBB5346D}" dt="2024-06-11T09:25:44.476" v="1893" actId="20577"/>
          <ac:spMkLst>
            <pc:docMk/>
            <pc:sldMk cId="754909441" sldId="410"/>
            <ac:spMk id="58" creationId="{8630A5CE-EEE7-0A42-966E-D32FC3B31EA9}"/>
          </ac:spMkLst>
        </pc:spChg>
        <pc:graphicFrameChg chg="add del mod modGraphic">
          <ac:chgData name="Ann Brook" userId="78a93491-dc14-4be1-af2e-d1ab8f43b5cd" providerId="ADAL" clId="{72A0AD1B-7DB4-4672-8B8C-F716DBB5346D}" dt="2024-06-11T09:32:14.396" v="2023" actId="478"/>
          <ac:graphicFrameMkLst>
            <pc:docMk/>
            <pc:sldMk cId="754909441" sldId="410"/>
            <ac:graphicFrameMk id="11" creationId="{7D56438A-1AD8-5091-4E66-3929CE2ADBEF}"/>
          </ac:graphicFrameMkLst>
        </pc:graphicFrameChg>
        <pc:graphicFrameChg chg="add mod modGraphic">
          <ac:chgData name="Ann Brook" userId="78a93491-dc14-4be1-af2e-d1ab8f43b5cd" providerId="ADAL" clId="{72A0AD1B-7DB4-4672-8B8C-F716DBB5346D}" dt="2024-06-14T09:15:41.293" v="8627" actId="2711"/>
          <ac:graphicFrameMkLst>
            <pc:docMk/>
            <pc:sldMk cId="754909441" sldId="410"/>
            <ac:graphicFrameMk id="12" creationId="{9BD047CF-468D-DB8E-22E3-E0E013CE43FA}"/>
          </ac:graphicFrameMkLst>
        </pc:graphicFrameChg>
      </pc:sldChg>
      <pc:sldChg chg="new del">
        <pc:chgData name="Ann Brook" userId="78a93491-dc14-4be1-af2e-d1ab8f43b5cd" providerId="ADAL" clId="{72A0AD1B-7DB4-4672-8B8C-F716DBB5346D}" dt="2024-06-11T09:21:36.905" v="1839" actId="680"/>
        <pc:sldMkLst>
          <pc:docMk/>
          <pc:sldMk cId="3029749060" sldId="410"/>
        </pc:sldMkLst>
      </pc:sldChg>
      <pc:sldChg chg="addSp delSp modSp add mod chgLayout modNotesTx">
        <pc:chgData name="Ann Brook" userId="78a93491-dc14-4be1-af2e-d1ab8f43b5cd" providerId="ADAL" clId="{72A0AD1B-7DB4-4672-8B8C-F716DBB5346D}" dt="2024-06-14T09:17:13.185" v="8642" actId="179"/>
        <pc:sldMkLst>
          <pc:docMk/>
          <pc:sldMk cId="941496573" sldId="411"/>
        </pc:sldMkLst>
        <pc:spChg chg="add mod ord">
          <ac:chgData name="Ann Brook" userId="78a93491-dc14-4be1-af2e-d1ab8f43b5cd" providerId="ADAL" clId="{72A0AD1B-7DB4-4672-8B8C-F716DBB5346D}" dt="2024-06-14T09:17:04.801" v="8641" actId="14100"/>
          <ac:spMkLst>
            <pc:docMk/>
            <pc:sldMk cId="941496573" sldId="411"/>
            <ac:spMk id="2" creationId="{DF498AD0-CD5C-229B-9A8E-DAD0CE0884A4}"/>
          </ac:spMkLst>
        </pc:spChg>
        <pc:spChg chg="add mod ord">
          <ac:chgData name="Ann Brook" userId="78a93491-dc14-4be1-af2e-d1ab8f43b5cd" providerId="ADAL" clId="{72A0AD1B-7DB4-4672-8B8C-F716DBB5346D}" dt="2024-06-14T09:17:13.185" v="8642" actId="179"/>
          <ac:spMkLst>
            <pc:docMk/>
            <pc:sldMk cId="941496573" sldId="411"/>
            <ac:spMk id="3" creationId="{DB672E02-2E61-BF6E-A22F-465868402FC9}"/>
          </ac:spMkLst>
        </pc:spChg>
        <pc:spChg chg="mod">
          <ac:chgData name="Ann Brook" userId="78a93491-dc14-4be1-af2e-d1ab8f43b5cd" providerId="ADAL" clId="{72A0AD1B-7DB4-4672-8B8C-F716DBB5346D}" dt="2024-06-14T09:16:36.305" v="8634" actId="255"/>
          <ac:spMkLst>
            <pc:docMk/>
            <pc:sldMk cId="941496573" sldId="411"/>
            <ac:spMk id="6" creationId="{4F9D3618-0612-D563-37D5-846036E365D3}"/>
          </ac:spMkLst>
        </pc:spChg>
        <pc:spChg chg="del mod">
          <ac:chgData name="Ann Brook" userId="78a93491-dc14-4be1-af2e-d1ab8f43b5cd" providerId="ADAL" clId="{72A0AD1B-7DB4-4672-8B8C-F716DBB5346D}" dt="2024-06-11T09:39:56.724" v="2516" actId="478"/>
          <ac:spMkLst>
            <pc:docMk/>
            <pc:sldMk cId="941496573" sldId="411"/>
            <ac:spMk id="7" creationId="{5193F96D-16D5-63AE-86BF-4B13A287542A}"/>
          </ac:spMkLst>
        </pc:spChg>
        <pc:spChg chg="del">
          <ac:chgData name="Ann Brook" userId="78a93491-dc14-4be1-af2e-d1ab8f43b5cd" providerId="ADAL" clId="{72A0AD1B-7DB4-4672-8B8C-F716DBB5346D}" dt="2024-06-11T09:39:14.326" v="2512" actId="478"/>
          <ac:spMkLst>
            <pc:docMk/>
            <pc:sldMk cId="941496573" sldId="411"/>
            <ac:spMk id="13" creationId="{4C5E7C91-D759-C90F-EC9F-BF4C6E48C1DA}"/>
          </ac:spMkLst>
        </pc:spChg>
        <pc:spChg chg="mod ord">
          <ac:chgData name="Ann Brook" userId="78a93491-dc14-4be1-af2e-d1ab8f43b5cd" providerId="ADAL" clId="{72A0AD1B-7DB4-4672-8B8C-F716DBB5346D}" dt="2024-06-11T09:40:03.898" v="2517" actId="700"/>
          <ac:spMkLst>
            <pc:docMk/>
            <pc:sldMk cId="941496573" sldId="411"/>
            <ac:spMk id="58" creationId="{8630A5CE-EEE7-0A42-966E-D32FC3B31EA9}"/>
          </ac:spMkLst>
        </pc:spChg>
        <pc:graphicFrameChg chg="del">
          <ac:chgData name="Ann Brook" userId="78a93491-dc14-4be1-af2e-d1ab8f43b5cd" providerId="ADAL" clId="{72A0AD1B-7DB4-4672-8B8C-F716DBB5346D}" dt="2024-06-11T09:39:14.326" v="2512" actId="478"/>
          <ac:graphicFrameMkLst>
            <pc:docMk/>
            <pc:sldMk cId="941496573" sldId="411"/>
            <ac:graphicFrameMk id="12" creationId="{9BD047CF-468D-DB8E-22E3-E0E013CE43FA}"/>
          </ac:graphicFrameMkLst>
        </pc:graphicFrameChg>
      </pc:sldChg>
      <pc:sldChg chg="modSp new mod modClrScheme chgLayout">
        <pc:chgData name="Ann Brook" userId="78a93491-dc14-4be1-af2e-d1ab8f43b5cd" providerId="ADAL" clId="{72A0AD1B-7DB4-4672-8B8C-F716DBB5346D}" dt="2024-06-14T09:17:41.617" v="8661" actId="1076"/>
        <pc:sldMkLst>
          <pc:docMk/>
          <pc:sldMk cId="442835306" sldId="412"/>
        </pc:sldMkLst>
        <pc:spChg chg="mod ord">
          <ac:chgData name="Ann Brook" userId="78a93491-dc14-4be1-af2e-d1ab8f43b5cd" providerId="ADAL" clId="{72A0AD1B-7DB4-4672-8B8C-F716DBB5346D}" dt="2024-06-11T11:30:15.772" v="6244" actId="700"/>
          <ac:spMkLst>
            <pc:docMk/>
            <pc:sldMk cId="442835306" sldId="412"/>
            <ac:spMk id="2" creationId="{67EF2910-1FE9-68BD-CBF1-F70CECA0DAEE}"/>
          </ac:spMkLst>
        </pc:spChg>
        <pc:spChg chg="mod ord">
          <ac:chgData name="Ann Brook" userId="78a93491-dc14-4be1-af2e-d1ab8f43b5cd" providerId="ADAL" clId="{72A0AD1B-7DB4-4672-8B8C-F716DBB5346D}" dt="2024-06-14T09:17:41.617" v="8661" actId="1076"/>
          <ac:spMkLst>
            <pc:docMk/>
            <pc:sldMk cId="442835306" sldId="412"/>
            <ac:spMk id="3" creationId="{FA17B459-8493-B10E-443F-3BCA93FDEE7E}"/>
          </ac:spMkLst>
        </pc:spChg>
      </pc:sldChg>
      <pc:sldChg chg="modSp add del mod ord modNotesTx">
        <pc:chgData name="Ann Brook" userId="78a93491-dc14-4be1-af2e-d1ab8f43b5cd" providerId="ADAL" clId="{72A0AD1B-7DB4-4672-8B8C-F716DBB5346D}" dt="2024-06-11T10:11:43.252" v="3749" actId="47"/>
        <pc:sldMkLst>
          <pc:docMk/>
          <pc:sldMk cId="191753724" sldId="413"/>
        </pc:sldMkLst>
        <pc:spChg chg="mod">
          <ac:chgData name="Ann Brook" userId="78a93491-dc14-4be1-af2e-d1ab8f43b5cd" providerId="ADAL" clId="{72A0AD1B-7DB4-4672-8B8C-F716DBB5346D}" dt="2024-06-11T09:54:02.614" v="3136" actId="20577"/>
          <ac:spMkLst>
            <pc:docMk/>
            <pc:sldMk cId="191753724" sldId="413"/>
            <ac:spMk id="2" creationId="{53AC1136-CF65-DA24-F610-63AFF7616BAA}"/>
          </ac:spMkLst>
        </pc:spChg>
        <pc:spChg chg="mod">
          <ac:chgData name="Ann Brook" userId="78a93491-dc14-4be1-af2e-d1ab8f43b5cd" providerId="ADAL" clId="{72A0AD1B-7DB4-4672-8B8C-F716DBB5346D}" dt="2024-06-11T10:10:26.681" v="3670" actId="27636"/>
          <ac:spMkLst>
            <pc:docMk/>
            <pc:sldMk cId="191753724" sldId="413"/>
            <ac:spMk id="3" creationId="{7AE07368-A771-E223-B7D0-B9B460DA4540}"/>
          </ac:spMkLst>
        </pc:spChg>
      </pc:sldChg>
      <pc:sldChg chg="addSp delSp modSp add mod modNotesTx">
        <pc:chgData name="Ann Brook" userId="78a93491-dc14-4be1-af2e-d1ab8f43b5cd" providerId="ADAL" clId="{72A0AD1B-7DB4-4672-8B8C-F716DBB5346D}" dt="2024-06-25T07:25:10.693" v="9592" actId="6549"/>
        <pc:sldMkLst>
          <pc:docMk/>
          <pc:sldMk cId="1013001366" sldId="414"/>
        </pc:sldMkLst>
        <pc:spChg chg="mod">
          <ac:chgData name="Ann Brook" userId="78a93491-dc14-4be1-af2e-d1ab8f43b5cd" providerId="ADAL" clId="{72A0AD1B-7DB4-4672-8B8C-F716DBB5346D}" dt="2024-06-11T10:04:23.804" v="3544" actId="6549"/>
          <ac:spMkLst>
            <pc:docMk/>
            <pc:sldMk cId="1013001366" sldId="414"/>
            <ac:spMk id="2" creationId="{0E037043-5FF1-254F-AC6B-21313D112C87}"/>
          </ac:spMkLst>
        </pc:spChg>
        <pc:spChg chg="del">
          <ac:chgData name="Ann Brook" userId="78a93491-dc14-4be1-af2e-d1ab8f43b5cd" providerId="ADAL" clId="{72A0AD1B-7DB4-4672-8B8C-F716DBB5346D}" dt="2024-06-11T10:01:53.122" v="3367" actId="478"/>
          <ac:spMkLst>
            <pc:docMk/>
            <pc:sldMk cId="1013001366" sldId="414"/>
            <ac:spMk id="4" creationId="{507A2051-CA9F-8D70-E2F2-EEA802E04EBD}"/>
          </ac:spMkLst>
        </pc:spChg>
        <pc:spChg chg="add mod">
          <ac:chgData name="Ann Brook" userId="78a93491-dc14-4be1-af2e-d1ab8f43b5cd" providerId="ADAL" clId="{72A0AD1B-7DB4-4672-8B8C-F716DBB5346D}" dt="2024-06-14T09:11:30.488" v="8543" actId="1076"/>
          <ac:spMkLst>
            <pc:docMk/>
            <pc:sldMk cId="1013001366" sldId="414"/>
            <ac:spMk id="5" creationId="{6A72E594-66AF-36FF-154D-2594C3FD84C3}"/>
          </ac:spMkLst>
        </pc:spChg>
        <pc:spChg chg="del mod">
          <ac:chgData name="Ann Brook" userId="78a93491-dc14-4be1-af2e-d1ab8f43b5cd" providerId="ADAL" clId="{72A0AD1B-7DB4-4672-8B8C-F716DBB5346D}" dt="2024-06-11T10:03:49.222" v="3540"/>
          <ac:spMkLst>
            <pc:docMk/>
            <pc:sldMk cId="1013001366" sldId="414"/>
            <ac:spMk id="7" creationId="{6C50D3AA-40B3-82F1-CB5B-5C857FF67C10}"/>
          </ac:spMkLst>
        </pc:spChg>
        <pc:graphicFrameChg chg="mod">
          <ac:chgData name="Ann Brook" userId="78a93491-dc14-4be1-af2e-d1ab8f43b5cd" providerId="ADAL" clId="{72A0AD1B-7DB4-4672-8B8C-F716DBB5346D}" dt="2024-06-14T09:10:43.647" v="8532" actId="1076"/>
          <ac:graphicFrameMkLst>
            <pc:docMk/>
            <pc:sldMk cId="1013001366" sldId="414"/>
            <ac:graphicFrameMk id="3" creationId="{F08789AE-4C0E-914A-D320-42FEB6A37082}"/>
          </ac:graphicFrameMkLst>
        </pc:graphicFrameChg>
      </pc:sldChg>
      <pc:sldChg chg="modSp mod">
        <pc:chgData name="Ann Brook" userId="78a93491-dc14-4be1-af2e-d1ab8f43b5cd" providerId="ADAL" clId="{72A0AD1B-7DB4-4672-8B8C-F716DBB5346D}" dt="2024-06-11T10:14:41.332" v="3914" actId="1076"/>
        <pc:sldMkLst>
          <pc:docMk/>
          <pc:sldMk cId="3824069178" sldId="415"/>
        </pc:sldMkLst>
        <pc:spChg chg="mod">
          <ac:chgData name="Ann Brook" userId="78a93491-dc14-4be1-af2e-d1ab8f43b5cd" providerId="ADAL" clId="{72A0AD1B-7DB4-4672-8B8C-F716DBB5346D}" dt="2024-06-11T10:14:00.774" v="3906" actId="20577"/>
          <ac:spMkLst>
            <pc:docMk/>
            <pc:sldMk cId="3824069178" sldId="415"/>
            <ac:spMk id="4" creationId="{0C29733A-89FB-6FCA-BBD5-72819A503514}"/>
          </ac:spMkLst>
        </pc:spChg>
        <pc:graphicFrameChg chg="mod modGraphic">
          <ac:chgData name="Ann Brook" userId="78a93491-dc14-4be1-af2e-d1ab8f43b5cd" providerId="ADAL" clId="{72A0AD1B-7DB4-4672-8B8C-F716DBB5346D}" dt="2024-06-11T10:14:41.332" v="3914" actId="1076"/>
          <ac:graphicFrameMkLst>
            <pc:docMk/>
            <pc:sldMk cId="3824069178" sldId="415"/>
            <ac:graphicFrameMk id="7" creationId="{49E6A76D-89A2-2952-E4AA-7DE027E131D1}"/>
          </ac:graphicFrameMkLst>
        </pc:graphicFrameChg>
      </pc:sldChg>
      <pc:sldChg chg="addSp modSp add mod ord modNotesTx">
        <pc:chgData name="Ann Brook" userId="78a93491-dc14-4be1-af2e-d1ab8f43b5cd" providerId="ADAL" clId="{72A0AD1B-7DB4-4672-8B8C-F716DBB5346D}" dt="2024-06-25T07:17:16.967" v="9591" actId="6549"/>
        <pc:sldMkLst>
          <pc:docMk/>
          <pc:sldMk cId="2242909735" sldId="416"/>
        </pc:sldMkLst>
        <pc:spChg chg="mod">
          <ac:chgData name="Ann Brook" userId="78a93491-dc14-4be1-af2e-d1ab8f43b5cd" providerId="ADAL" clId="{72A0AD1B-7DB4-4672-8B8C-F716DBB5346D}" dt="2024-06-14T09:18:18.522" v="8665" actId="2711"/>
          <ac:spMkLst>
            <pc:docMk/>
            <pc:sldMk cId="2242909735" sldId="416"/>
            <ac:spMk id="2" creationId="{DF498AD0-CD5C-229B-9A8E-DAD0CE0884A4}"/>
          </ac:spMkLst>
        </pc:spChg>
        <pc:spChg chg="mod">
          <ac:chgData name="Ann Brook" userId="78a93491-dc14-4be1-af2e-d1ab8f43b5cd" providerId="ADAL" clId="{72A0AD1B-7DB4-4672-8B8C-F716DBB5346D}" dt="2024-06-14T09:18:18.522" v="8665" actId="2711"/>
          <ac:spMkLst>
            <pc:docMk/>
            <pc:sldMk cId="2242909735" sldId="416"/>
            <ac:spMk id="3" creationId="{DB672E02-2E61-BF6E-A22F-465868402FC9}"/>
          </ac:spMkLst>
        </pc:spChg>
        <pc:spChg chg="add mod">
          <ac:chgData name="Ann Brook" userId="78a93491-dc14-4be1-af2e-d1ab8f43b5cd" providerId="ADAL" clId="{72A0AD1B-7DB4-4672-8B8C-F716DBB5346D}" dt="2024-06-25T07:17:16.967" v="9591" actId="6549"/>
          <ac:spMkLst>
            <pc:docMk/>
            <pc:sldMk cId="2242909735" sldId="416"/>
            <ac:spMk id="4" creationId="{6485AE85-6844-7530-03A1-329945FA5EBF}"/>
          </ac:spMkLst>
        </pc:spChg>
        <pc:spChg chg="mod">
          <ac:chgData name="Ann Brook" userId="78a93491-dc14-4be1-af2e-d1ab8f43b5cd" providerId="ADAL" clId="{72A0AD1B-7DB4-4672-8B8C-F716DBB5346D}" dt="2024-06-14T09:18:18.522" v="8665" actId="2711"/>
          <ac:spMkLst>
            <pc:docMk/>
            <pc:sldMk cId="2242909735" sldId="416"/>
            <ac:spMk id="6" creationId="{4F9D3618-0612-D563-37D5-846036E365D3}"/>
          </ac:spMkLst>
        </pc:spChg>
        <pc:spChg chg="mod">
          <ac:chgData name="Ann Brook" userId="78a93491-dc14-4be1-af2e-d1ab8f43b5cd" providerId="ADAL" clId="{72A0AD1B-7DB4-4672-8B8C-F716DBB5346D}" dt="2024-06-11T10:16:31.671" v="3983" actId="20577"/>
          <ac:spMkLst>
            <pc:docMk/>
            <pc:sldMk cId="2242909735" sldId="416"/>
            <ac:spMk id="58" creationId="{8630A5CE-EEE7-0A42-966E-D32FC3B31EA9}"/>
          </ac:spMkLst>
        </pc:spChg>
      </pc:sldChg>
      <pc:sldChg chg="addSp delSp modSp mod modClrScheme chgLayout">
        <pc:chgData name="Ann Brook" userId="78a93491-dc14-4be1-af2e-d1ab8f43b5cd" providerId="ADAL" clId="{72A0AD1B-7DB4-4672-8B8C-F716DBB5346D}" dt="2024-06-14T09:20:36.694" v="8693" actId="1076"/>
        <pc:sldMkLst>
          <pc:docMk/>
          <pc:sldMk cId="168542596" sldId="417"/>
        </pc:sldMkLst>
        <pc:spChg chg="mod ord">
          <ac:chgData name="Ann Brook" userId="78a93491-dc14-4be1-af2e-d1ab8f43b5cd" providerId="ADAL" clId="{72A0AD1B-7DB4-4672-8B8C-F716DBB5346D}" dt="2024-06-14T09:20:34.305" v="8692" actId="1076"/>
          <ac:spMkLst>
            <pc:docMk/>
            <pc:sldMk cId="168542596" sldId="417"/>
            <ac:spMk id="2" creationId="{67EF2910-1FE9-68BD-CBF1-F70CECA0DAEE}"/>
          </ac:spMkLst>
        </pc:spChg>
        <pc:spChg chg="del mod">
          <ac:chgData name="Ann Brook" userId="78a93491-dc14-4be1-af2e-d1ab8f43b5cd" providerId="ADAL" clId="{72A0AD1B-7DB4-4672-8B8C-F716DBB5346D}" dt="2024-06-11T11:01:31.123" v="5065" actId="21"/>
          <ac:spMkLst>
            <pc:docMk/>
            <pc:sldMk cId="168542596" sldId="417"/>
            <ac:spMk id="3" creationId="{FA17B459-8493-B10E-443F-3BCA93FDEE7E}"/>
          </ac:spMkLst>
        </pc:spChg>
        <pc:spChg chg="add del mod">
          <ac:chgData name="Ann Brook" userId="78a93491-dc14-4be1-af2e-d1ab8f43b5cd" providerId="ADAL" clId="{72A0AD1B-7DB4-4672-8B8C-F716DBB5346D}" dt="2024-06-11T11:02:07.916" v="5069"/>
          <ac:spMkLst>
            <pc:docMk/>
            <pc:sldMk cId="168542596" sldId="417"/>
            <ac:spMk id="4" creationId="{E9DF207B-B416-1C4F-BB58-EF07164214E5}"/>
          </ac:spMkLst>
        </pc:spChg>
        <pc:spChg chg="add mod ord">
          <ac:chgData name="Ann Brook" userId="78a93491-dc14-4be1-af2e-d1ab8f43b5cd" providerId="ADAL" clId="{72A0AD1B-7DB4-4672-8B8C-F716DBB5346D}" dt="2024-06-14T09:20:36.694" v="8693" actId="1076"/>
          <ac:spMkLst>
            <pc:docMk/>
            <pc:sldMk cId="168542596" sldId="417"/>
            <ac:spMk id="5" creationId="{950ADC39-FCB0-7163-4AE6-4FB6EC1125B4}"/>
          </ac:spMkLst>
        </pc:spChg>
      </pc:sldChg>
      <pc:sldChg chg="addSp delSp modSp add mod modNotesTx">
        <pc:chgData name="Ann Brook" userId="78a93491-dc14-4be1-af2e-d1ab8f43b5cd" providerId="ADAL" clId="{72A0AD1B-7DB4-4672-8B8C-F716DBB5346D}" dt="2024-06-14T09:19:52.367" v="8681" actId="403"/>
        <pc:sldMkLst>
          <pc:docMk/>
          <pc:sldMk cId="2649501330" sldId="418"/>
        </pc:sldMkLst>
        <pc:spChg chg="del mod">
          <ac:chgData name="Ann Brook" userId="78a93491-dc14-4be1-af2e-d1ab8f43b5cd" providerId="ADAL" clId="{72A0AD1B-7DB4-4672-8B8C-F716DBB5346D}" dt="2024-06-11T10:49:39.699" v="4567" actId="478"/>
          <ac:spMkLst>
            <pc:docMk/>
            <pc:sldMk cId="2649501330" sldId="418"/>
            <ac:spMk id="2" creationId="{DF498AD0-CD5C-229B-9A8E-DAD0CE0884A4}"/>
          </ac:spMkLst>
        </pc:spChg>
        <pc:spChg chg="del mod">
          <ac:chgData name="Ann Brook" userId="78a93491-dc14-4be1-af2e-d1ab8f43b5cd" providerId="ADAL" clId="{72A0AD1B-7DB4-4672-8B8C-F716DBB5346D}" dt="2024-06-11T10:49:39.699" v="4567" actId="478"/>
          <ac:spMkLst>
            <pc:docMk/>
            <pc:sldMk cId="2649501330" sldId="418"/>
            <ac:spMk id="3" creationId="{DB672E02-2E61-BF6E-A22F-465868402FC9}"/>
          </ac:spMkLst>
        </pc:spChg>
        <pc:spChg chg="del">
          <ac:chgData name="Ann Brook" userId="78a93491-dc14-4be1-af2e-d1ab8f43b5cd" providerId="ADAL" clId="{72A0AD1B-7DB4-4672-8B8C-F716DBB5346D}" dt="2024-06-11T10:48:04.635" v="4491" actId="478"/>
          <ac:spMkLst>
            <pc:docMk/>
            <pc:sldMk cId="2649501330" sldId="418"/>
            <ac:spMk id="4" creationId="{6485AE85-6844-7530-03A1-329945FA5EBF}"/>
          </ac:spMkLst>
        </pc:spChg>
        <pc:spChg chg="add mod">
          <ac:chgData name="Ann Brook" userId="78a93491-dc14-4be1-af2e-d1ab8f43b5cd" providerId="ADAL" clId="{72A0AD1B-7DB4-4672-8B8C-F716DBB5346D}" dt="2024-06-14T09:19:52.367" v="8681" actId="403"/>
          <ac:spMkLst>
            <pc:docMk/>
            <pc:sldMk cId="2649501330" sldId="418"/>
            <ac:spMk id="5" creationId="{27E2457F-86F2-F4B7-A679-4586C069E177}"/>
          </ac:spMkLst>
        </pc:spChg>
        <pc:spChg chg="mod">
          <ac:chgData name="Ann Brook" userId="78a93491-dc14-4be1-af2e-d1ab8f43b5cd" providerId="ADAL" clId="{72A0AD1B-7DB4-4672-8B8C-F716DBB5346D}" dt="2024-06-14T09:18:29.025" v="8666" actId="2711"/>
          <ac:spMkLst>
            <pc:docMk/>
            <pc:sldMk cId="2649501330" sldId="418"/>
            <ac:spMk id="6" creationId="{4F9D3618-0612-D563-37D5-846036E365D3}"/>
          </ac:spMkLst>
        </pc:spChg>
        <pc:spChg chg="add mod">
          <ac:chgData name="Ann Brook" userId="78a93491-dc14-4be1-af2e-d1ab8f43b5cd" providerId="ADAL" clId="{72A0AD1B-7DB4-4672-8B8C-F716DBB5346D}" dt="2024-06-14T09:19:47.152" v="8680" actId="403"/>
          <ac:spMkLst>
            <pc:docMk/>
            <pc:sldMk cId="2649501330" sldId="418"/>
            <ac:spMk id="7" creationId="{8B66FF88-26EA-0A81-8523-25AF3F4BA143}"/>
          </ac:spMkLst>
        </pc:spChg>
        <pc:spChg chg="mod">
          <ac:chgData name="Ann Brook" userId="78a93491-dc14-4be1-af2e-d1ab8f43b5cd" providerId="ADAL" clId="{72A0AD1B-7DB4-4672-8B8C-F716DBB5346D}" dt="2024-06-11T10:49:12.901" v="4559" actId="20577"/>
          <ac:spMkLst>
            <pc:docMk/>
            <pc:sldMk cId="2649501330" sldId="418"/>
            <ac:spMk id="58" creationId="{8630A5CE-EEE7-0A42-966E-D32FC3B31EA9}"/>
          </ac:spMkLst>
        </pc:spChg>
      </pc:sldChg>
      <pc:sldChg chg="addSp delSp modSp add mod modNotesTx">
        <pc:chgData name="Ann Brook" userId="78a93491-dc14-4be1-af2e-d1ab8f43b5cd" providerId="ADAL" clId="{72A0AD1B-7DB4-4672-8B8C-F716DBB5346D}" dt="2024-06-14T09:20:14.822" v="8687" actId="14100"/>
        <pc:sldMkLst>
          <pc:docMk/>
          <pc:sldMk cId="837450040" sldId="419"/>
        </pc:sldMkLst>
        <pc:spChg chg="del">
          <ac:chgData name="Ann Brook" userId="78a93491-dc14-4be1-af2e-d1ab8f43b5cd" providerId="ADAL" clId="{72A0AD1B-7DB4-4672-8B8C-F716DBB5346D}" dt="2024-06-11T10:46:46.644" v="4427" actId="478"/>
          <ac:spMkLst>
            <pc:docMk/>
            <pc:sldMk cId="837450040" sldId="419"/>
            <ac:spMk id="2" creationId="{DF498AD0-CD5C-229B-9A8E-DAD0CE0884A4}"/>
          </ac:spMkLst>
        </pc:spChg>
        <pc:spChg chg="del mod">
          <ac:chgData name="Ann Brook" userId="78a93491-dc14-4be1-af2e-d1ab8f43b5cd" providerId="ADAL" clId="{72A0AD1B-7DB4-4672-8B8C-F716DBB5346D}" dt="2024-06-11T10:46:42.297" v="4425" actId="478"/>
          <ac:spMkLst>
            <pc:docMk/>
            <pc:sldMk cId="837450040" sldId="419"/>
            <ac:spMk id="3" creationId="{DB672E02-2E61-BF6E-A22F-465868402FC9}"/>
          </ac:spMkLst>
        </pc:spChg>
        <pc:spChg chg="del">
          <ac:chgData name="Ann Brook" userId="78a93491-dc14-4be1-af2e-d1ab8f43b5cd" providerId="ADAL" clId="{72A0AD1B-7DB4-4672-8B8C-F716DBB5346D}" dt="2024-06-11T10:46:44.839" v="4426" actId="478"/>
          <ac:spMkLst>
            <pc:docMk/>
            <pc:sldMk cId="837450040" sldId="419"/>
            <ac:spMk id="4" creationId="{6485AE85-6844-7530-03A1-329945FA5EBF}"/>
          </ac:spMkLst>
        </pc:spChg>
        <pc:spChg chg="add del mod">
          <ac:chgData name="Ann Brook" userId="78a93491-dc14-4be1-af2e-d1ab8f43b5cd" providerId="ADAL" clId="{72A0AD1B-7DB4-4672-8B8C-F716DBB5346D}" dt="2024-06-11T10:46:49.260" v="4428" actId="478"/>
          <ac:spMkLst>
            <pc:docMk/>
            <pc:sldMk cId="837450040" sldId="419"/>
            <ac:spMk id="5" creationId="{D5BCA9C2-DA0F-0C7C-5535-30FF88CE9FDD}"/>
          </ac:spMkLst>
        </pc:spChg>
        <pc:spChg chg="mod">
          <ac:chgData name="Ann Brook" userId="78a93491-dc14-4be1-af2e-d1ab8f43b5cd" providerId="ADAL" clId="{72A0AD1B-7DB4-4672-8B8C-F716DBB5346D}" dt="2024-06-14T09:20:05.566" v="8683" actId="1076"/>
          <ac:spMkLst>
            <pc:docMk/>
            <pc:sldMk cId="837450040" sldId="419"/>
            <ac:spMk id="6" creationId="{4F9D3618-0612-D563-37D5-846036E365D3}"/>
          </ac:spMkLst>
        </pc:spChg>
        <pc:spChg chg="add mod">
          <ac:chgData name="Ann Brook" userId="78a93491-dc14-4be1-af2e-d1ab8f43b5cd" providerId="ADAL" clId="{72A0AD1B-7DB4-4672-8B8C-F716DBB5346D}" dt="2024-06-14T09:20:14.822" v="8687" actId="14100"/>
          <ac:spMkLst>
            <pc:docMk/>
            <pc:sldMk cId="837450040" sldId="419"/>
            <ac:spMk id="7" creationId="{3B5863BB-78EF-5BC4-E99A-889DD42E442F}"/>
          </ac:spMkLst>
        </pc:spChg>
        <pc:spChg chg="mod">
          <ac:chgData name="Ann Brook" userId="78a93491-dc14-4be1-af2e-d1ab8f43b5cd" providerId="ADAL" clId="{72A0AD1B-7DB4-4672-8B8C-F716DBB5346D}" dt="2024-06-11T10:45:57.282" v="4412" actId="20577"/>
          <ac:spMkLst>
            <pc:docMk/>
            <pc:sldMk cId="837450040" sldId="419"/>
            <ac:spMk id="58" creationId="{8630A5CE-EEE7-0A42-966E-D32FC3B31EA9}"/>
          </ac:spMkLst>
        </pc:spChg>
      </pc:sldChg>
      <pc:sldChg chg="addSp delSp modSp mod modNotesTx">
        <pc:chgData name="Ann Brook" userId="78a93491-dc14-4be1-af2e-d1ab8f43b5cd" providerId="ADAL" clId="{72A0AD1B-7DB4-4672-8B8C-F716DBB5346D}" dt="2024-06-25T07:28:04.183" v="9593" actId="6549"/>
        <pc:sldMkLst>
          <pc:docMk/>
          <pc:sldMk cId="902227914" sldId="420"/>
        </pc:sldMkLst>
        <pc:spChg chg="mod">
          <ac:chgData name="Ann Brook" userId="78a93491-dc14-4be1-af2e-d1ab8f43b5cd" providerId="ADAL" clId="{72A0AD1B-7DB4-4672-8B8C-F716DBB5346D}" dt="2024-06-11T10:57:23.350" v="4920" actId="20577"/>
          <ac:spMkLst>
            <pc:docMk/>
            <pc:sldMk cId="902227914" sldId="420"/>
            <ac:spMk id="2" creationId="{0E037043-5FF1-254F-AC6B-21313D112C87}"/>
          </ac:spMkLst>
        </pc:spChg>
        <pc:spChg chg="del">
          <ac:chgData name="Ann Brook" userId="78a93491-dc14-4be1-af2e-d1ab8f43b5cd" providerId="ADAL" clId="{72A0AD1B-7DB4-4672-8B8C-F716DBB5346D}" dt="2024-06-11T11:01:16.602" v="5063" actId="478"/>
          <ac:spMkLst>
            <pc:docMk/>
            <pc:sldMk cId="902227914" sldId="420"/>
            <ac:spMk id="4" creationId="{507A2051-CA9F-8D70-E2F2-EEA802E04EBD}"/>
          </ac:spMkLst>
        </pc:spChg>
        <pc:spChg chg="add del mod">
          <ac:chgData name="Ann Brook" userId="78a93491-dc14-4be1-af2e-d1ab8f43b5cd" providerId="ADAL" clId="{72A0AD1B-7DB4-4672-8B8C-F716DBB5346D}" dt="2024-06-11T11:02:04.084" v="5068" actId="21"/>
          <ac:spMkLst>
            <pc:docMk/>
            <pc:sldMk cId="902227914" sldId="420"/>
            <ac:spMk id="5" creationId="{950ADC39-FCB0-7163-4AE6-4FB6EC1125B4}"/>
          </ac:spMkLst>
        </pc:spChg>
        <pc:spChg chg="add del mod">
          <ac:chgData name="Ann Brook" userId="78a93491-dc14-4be1-af2e-d1ab8f43b5cd" providerId="ADAL" clId="{72A0AD1B-7DB4-4672-8B8C-F716DBB5346D}" dt="2024-06-11T11:02:29.148" v="5071" actId="1032"/>
          <ac:spMkLst>
            <pc:docMk/>
            <pc:sldMk cId="902227914" sldId="420"/>
            <ac:spMk id="6" creationId="{B869C13B-94AC-642A-DED5-1FDFB5E2B73C}"/>
          </ac:spMkLst>
        </pc:spChg>
        <pc:spChg chg="del">
          <ac:chgData name="Ann Brook" userId="78a93491-dc14-4be1-af2e-d1ab8f43b5cd" providerId="ADAL" clId="{72A0AD1B-7DB4-4672-8B8C-F716DBB5346D}" dt="2024-06-11T11:01:18.539" v="5064" actId="478"/>
          <ac:spMkLst>
            <pc:docMk/>
            <pc:sldMk cId="902227914" sldId="420"/>
            <ac:spMk id="7" creationId="{6C50D3AA-40B3-82F1-CB5B-5C857FF67C10}"/>
          </ac:spMkLst>
        </pc:spChg>
        <pc:graphicFrameChg chg="del mod">
          <ac:chgData name="Ann Brook" userId="78a93491-dc14-4be1-af2e-d1ab8f43b5cd" providerId="ADAL" clId="{72A0AD1B-7DB4-4672-8B8C-F716DBB5346D}" dt="2024-06-11T11:02:12.968" v="5070" actId="478"/>
          <ac:graphicFrameMkLst>
            <pc:docMk/>
            <pc:sldMk cId="902227914" sldId="420"/>
            <ac:graphicFrameMk id="3" creationId="{F08789AE-4C0E-914A-D320-42FEB6A37082}"/>
          </ac:graphicFrameMkLst>
        </pc:graphicFrameChg>
        <pc:graphicFrameChg chg="add mod modGraphic">
          <ac:chgData name="Ann Brook" userId="78a93491-dc14-4be1-af2e-d1ab8f43b5cd" providerId="ADAL" clId="{72A0AD1B-7DB4-4672-8B8C-F716DBB5346D}" dt="2024-06-14T09:21:04.264" v="8695" actId="403"/>
          <ac:graphicFrameMkLst>
            <pc:docMk/>
            <pc:sldMk cId="902227914" sldId="420"/>
            <ac:graphicFrameMk id="8" creationId="{4EE76712-8B8F-B63B-1EE7-2DE476690BF2}"/>
          </ac:graphicFrameMkLst>
        </pc:graphicFrameChg>
      </pc:sldChg>
      <pc:sldChg chg="addSp delSp modSp new mod modClrScheme chgLayout modNotesTx">
        <pc:chgData name="Ann Brook" userId="78a93491-dc14-4be1-af2e-d1ab8f43b5cd" providerId="ADAL" clId="{72A0AD1B-7DB4-4672-8B8C-F716DBB5346D}" dt="2024-06-14T09:21:31.307" v="8700" actId="120"/>
        <pc:sldMkLst>
          <pc:docMk/>
          <pc:sldMk cId="1568089475" sldId="421"/>
        </pc:sldMkLst>
        <pc:spChg chg="mod ord">
          <ac:chgData name="Ann Brook" userId="78a93491-dc14-4be1-af2e-d1ab8f43b5cd" providerId="ADAL" clId="{72A0AD1B-7DB4-4672-8B8C-F716DBB5346D}" dt="2024-06-11T12:31:05.907" v="6726" actId="14100"/>
          <ac:spMkLst>
            <pc:docMk/>
            <pc:sldMk cId="1568089475" sldId="421"/>
            <ac:spMk id="2" creationId="{1F07E1F0-100F-9FAB-9CC2-DAF0F6D425F8}"/>
          </ac:spMkLst>
        </pc:spChg>
        <pc:spChg chg="del mod ord">
          <ac:chgData name="Ann Brook" userId="78a93491-dc14-4be1-af2e-d1ab8f43b5cd" providerId="ADAL" clId="{72A0AD1B-7DB4-4672-8B8C-F716DBB5346D}" dt="2024-06-11T11:10:46.928" v="5365" actId="700"/>
          <ac:spMkLst>
            <pc:docMk/>
            <pc:sldMk cId="1568089475" sldId="421"/>
            <ac:spMk id="3" creationId="{5D840091-4B63-120B-608F-DB6543C1C7FE}"/>
          </ac:spMkLst>
        </pc:spChg>
        <pc:spChg chg="del">
          <ac:chgData name="Ann Brook" userId="78a93491-dc14-4be1-af2e-d1ab8f43b5cd" providerId="ADAL" clId="{72A0AD1B-7DB4-4672-8B8C-F716DBB5346D}" dt="2024-06-11T11:10:46.928" v="5365" actId="700"/>
          <ac:spMkLst>
            <pc:docMk/>
            <pc:sldMk cId="1568089475" sldId="421"/>
            <ac:spMk id="4" creationId="{024EC8D6-86CE-2F7E-6D7F-5FB3BA014690}"/>
          </ac:spMkLst>
        </pc:spChg>
        <pc:spChg chg="add mod ord">
          <ac:chgData name="Ann Brook" userId="78a93491-dc14-4be1-af2e-d1ab8f43b5cd" providerId="ADAL" clId="{72A0AD1B-7DB4-4672-8B8C-F716DBB5346D}" dt="2024-06-14T09:21:31.307" v="8700" actId="120"/>
          <ac:spMkLst>
            <pc:docMk/>
            <pc:sldMk cId="1568089475" sldId="421"/>
            <ac:spMk id="5" creationId="{DB80160B-B73D-7CEA-FC86-ED66A64A919C}"/>
          </ac:spMkLst>
        </pc:spChg>
      </pc:sldChg>
      <pc:sldChg chg="modSp add mod modNotesTx">
        <pc:chgData name="Ann Brook" userId="78a93491-dc14-4be1-af2e-d1ab8f43b5cd" providerId="ADAL" clId="{72A0AD1B-7DB4-4672-8B8C-F716DBB5346D}" dt="2024-06-14T09:21:51.163" v="8706" actId="14100"/>
        <pc:sldMkLst>
          <pc:docMk/>
          <pc:sldMk cId="3961088106" sldId="422"/>
        </pc:sldMkLst>
        <pc:spChg chg="mod">
          <ac:chgData name="Ann Brook" userId="78a93491-dc14-4be1-af2e-d1ab8f43b5cd" providerId="ADAL" clId="{72A0AD1B-7DB4-4672-8B8C-F716DBB5346D}" dt="2024-06-14T09:21:46.178" v="8704" actId="1076"/>
          <ac:spMkLst>
            <pc:docMk/>
            <pc:sldMk cId="3961088106" sldId="422"/>
            <ac:spMk id="2" creationId="{1F07E1F0-100F-9FAB-9CC2-DAF0F6D425F8}"/>
          </ac:spMkLst>
        </pc:spChg>
        <pc:spChg chg="mod">
          <ac:chgData name="Ann Brook" userId="78a93491-dc14-4be1-af2e-d1ab8f43b5cd" providerId="ADAL" clId="{72A0AD1B-7DB4-4672-8B8C-F716DBB5346D}" dt="2024-06-14T09:21:51.163" v="8706" actId="14100"/>
          <ac:spMkLst>
            <pc:docMk/>
            <pc:sldMk cId="3961088106" sldId="422"/>
            <ac:spMk id="5" creationId="{DB80160B-B73D-7CEA-FC86-ED66A64A919C}"/>
          </ac:spMkLst>
        </pc:spChg>
      </pc:sldChg>
      <pc:sldChg chg="modSp add del mod modNotesTx">
        <pc:chgData name="Ann Brook" userId="78a93491-dc14-4be1-af2e-d1ab8f43b5cd" providerId="ADAL" clId="{72A0AD1B-7DB4-4672-8B8C-F716DBB5346D}" dt="2024-06-11T11:16:36.499" v="5609" actId="47"/>
        <pc:sldMkLst>
          <pc:docMk/>
          <pc:sldMk cId="98468657" sldId="423"/>
        </pc:sldMkLst>
        <pc:spChg chg="mod">
          <ac:chgData name="Ann Brook" userId="78a93491-dc14-4be1-af2e-d1ab8f43b5cd" providerId="ADAL" clId="{72A0AD1B-7DB4-4672-8B8C-F716DBB5346D}" dt="2024-06-11T11:14:52.852" v="5537" actId="1076"/>
          <ac:spMkLst>
            <pc:docMk/>
            <pc:sldMk cId="98468657" sldId="423"/>
            <ac:spMk id="2" creationId="{1F07E1F0-100F-9FAB-9CC2-DAF0F6D425F8}"/>
          </ac:spMkLst>
        </pc:spChg>
        <pc:spChg chg="mod">
          <ac:chgData name="Ann Brook" userId="78a93491-dc14-4be1-af2e-d1ab8f43b5cd" providerId="ADAL" clId="{72A0AD1B-7DB4-4672-8B8C-F716DBB5346D}" dt="2024-06-11T11:15:10.865" v="5541" actId="114"/>
          <ac:spMkLst>
            <pc:docMk/>
            <pc:sldMk cId="98468657" sldId="423"/>
            <ac:spMk id="5" creationId="{DB80160B-B73D-7CEA-FC86-ED66A64A919C}"/>
          </ac:spMkLst>
        </pc:spChg>
      </pc:sldChg>
      <pc:sldChg chg="addSp delSp modSp add mod ord modClrScheme chgLayout modNotesTx">
        <pc:chgData name="Ann Brook" userId="78a93491-dc14-4be1-af2e-d1ab8f43b5cd" providerId="ADAL" clId="{72A0AD1B-7DB4-4672-8B8C-F716DBB5346D}" dt="2024-06-14T09:23:52.656" v="8735" actId="2711"/>
        <pc:sldMkLst>
          <pc:docMk/>
          <pc:sldMk cId="3071510270" sldId="424"/>
        </pc:sldMkLst>
        <pc:spChg chg="mod ord">
          <ac:chgData name="Ann Brook" userId="78a93491-dc14-4be1-af2e-d1ab8f43b5cd" providerId="ADAL" clId="{72A0AD1B-7DB4-4672-8B8C-F716DBB5346D}" dt="2024-06-11T12:32:01.412" v="6729" actId="700"/>
          <ac:spMkLst>
            <pc:docMk/>
            <pc:sldMk cId="3071510270" sldId="424"/>
            <ac:spMk id="2" creationId="{1F07E1F0-100F-9FAB-9CC2-DAF0F6D425F8}"/>
          </ac:spMkLst>
        </pc:spChg>
        <pc:spChg chg="add del mod ord">
          <ac:chgData name="Ann Brook" userId="78a93491-dc14-4be1-af2e-d1ab8f43b5cd" providerId="ADAL" clId="{72A0AD1B-7DB4-4672-8B8C-F716DBB5346D}" dt="2024-06-11T11:18:59.326" v="5683" actId="700"/>
          <ac:spMkLst>
            <pc:docMk/>
            <pc:sldMk cId="3071510270" sldId="424"/>
            <ac:spMk id="3" creationId="{75336C01-64C4-1F27-A5E3-34DAA13DDCB1}"/>
          </ac:spMkLst>
        </pc:spChg>
        <pc:spChg chg="add mod ord">
          <ac:chgData name="Ann Brook" userId="78a93491-dc14-4be1-af2e-d1ab8f43b5cd" providerId="ADAL" clId="{72A0AD1B-7DB4-4672-8B8C-F716DBB5346D}" dt="2024-06-14T09:23:41.543" v="8734" actId="2711"/>
          <ac:spMkLst>
            <pc:docMk/>
            <pc:sldMk cId="3071510270" sldId="424"/>
            <ac:spMk id="4" creationId="{B7C28603-0B8C-BEF3-7309-D3BA73A87721}"/>
          </ac:spMkLst>
        </pc:spChg>
        <pc:spChg chg="mod ord">
          <ac:chgData name="Ann Brook" userId="78a93491-dc14-4be1-af2e-d1ab8f43b5cd" providerId="ADAL" clId="{72A0AD1B-7DB4-4672-8B8C-F716DBB5346D}" dt="2024-06-14T09:23:52.656" v="8735" actId="2711"/>
          <ac:spMkLst>
            <pc:docMk/>
            <pc:sldMk cId="3071510270" sldId="424"/>
            <ac:spMk id="5" creationId="{DB80160B-B73D-7CEA-FC86-ED66A64A919C}"/>
          </ac:spMkLst>
        </pc:spChg>
      </pc:sldChg>
      <pc:sldChg chg="modSp add del mod modNotesTx">
        <pc:chgData name="Ann Brook" userId="78a93491-dc14-4be1-af2e-d1ab8f43b5cd" providerId="ADAL" clId="{72A0AD1B-7DB4-4672-8B8C-F716DBB5346D}" dt="2024-06-11T12:33:05.356" v="6742" actId="47"/>
        <pc:sldMkLst>
          <pc:docMk/>
          <pc:sldMk cId="1971657785" sldId="425"/>
        </pc:sldMkLst>
        <pc:spChg chg="mod">
          <ac:chgData name="Ann Brook" userId="78a93491-dc14-4be1-af2e-d1ab8f43b5cd" providerId="ADAL" clId="{72A0AD1B-7DB4-4672-8B8C-F716DBB5346D}" dt="2024-06-11T11:25:12.565" v="6043" actId="20577"/>
          <ac:spMkLst>
            <pc:docMk/>
            <pc:sldMk cId="1971657785" sldId="425"/>
            <ac:spMk id="2" creationId="{1F07E1F0-100F-9FAB-9CC2-DAF0F6D425F8}"/>
          </ac:spMkLst>
        </pc:spChg>
        <pc:spChg chg="mod">
          <ac:chgData name="Ann Brook" userId="78a93491-dc14-4be1-af2e-d1ab8f43b5cd" providerId="ADAL" clId="{72A0AD1B-7DB4-4672-8B8C-F716DBB5346D}" dt="2024-06-11T12:32:38.528" v="6732" actId="21"/>
          <ac:spMkLst>
            <pc:docMk/>
            <pc:sldMk cId="1971657785" sldId="425"/>
            <ac:spMk id="5" creationId="{DB80160B-B73D-7CEA-FC86-ED66A64A919C}"/>
          </ac:spMkLst>
        </pc:spChg>
      </pc:sldChg>
      <pc:sldChg chg="modSp add mod modNotesTx">
        <pc:chgData name="Ann Brook" userId="78a93491-dc14-4be1-af2e-d1ab8f43b5cd" providerId="ADAL" clId="{72A0AD1B-7DB4-4672-8B8C-F716DBB5346D}" dt="2024-06-14T09:24:28.460" v="8739" actId="14100"/>
        <pc:sldMkLst>
          <pc:docMk/>
          <pc:sldMk cId="2923212245" sldId="426"/>
        </pc:sldMkLst>
        <pc:spChg chg="mod">
          <ac:chgData name="Ann Brook" userId="78a93491-dc14-4be1-af2e-d1ab8f43b5cd" providerId="ADAL" clId="{72A0AD1B-7DB4-4672-8B8C-F716DBB5346D}" dt="2024-06-11T11:27:56.095" v="6153" actId="14100"/>
          <ac:spMkLst>
            <pc:docMk/>
            <pc:sldMk cId="2923212245" sldId="426"/>
            <ac:spMk id="2" creationId="{1F07E1F0-100F-9FAB-9CC2-DAF0F6D425F8}"/>
          </ac:spMkLst>
        </pc:spChg>
        <pc:spChg chg="mod">
          <ac:chgData name="Ann Brook" userId="78a93491-dc14-4be1-af2e-d1ab8f43b5cd" providerId="ADAL" clId="{72A0AD1B-7DB4-4672-8B8C-F716DBB5346D}" dt="2024-06-14T09:24:28.460" v="8739" actId="14100"/>
          <ac:spMkLst>
            <pc:docMk/>
            <pc:sldMk cId="2923212245" sldId="426"/>
            <ac:spMk id="5" creationId="{DB80160B-B73D-7CEA-FC86-ED66A64A919C}"/>
          </ac:spMkLst>
        </pc:spChg>
      </pc:sldChg>
      <pc:sldChg chg="modSp add mod">
        <pc:chgData name="Ann Brook" userId="78a93491-dc14-4be1-af2e-d1ab8f43b5cd" providerId="ADAL" clId="{72A0AD1B-7DB4-4672-8B8C-F716DBB5346D}" dt="2024-06-11T11:34:49.248" v="6337" actId="255"/>
        <pc:sldMkLst>
          <pc:docMk/>
          <pc:sldMk cId="1801192423" sldId="427"/>
        </pc:sldMkLst>
        <pc:spChg chg="mod">
          <ac:chgData name="Ann Brook" userId="78a93491-dc14-4be1-af2e-d1ab8f43b5cd" providerId="ADAL" clId="{72A0AD1B-7DB4-4672-8B8C-F716DBB5346D}" dt="2024-06-11T11:34:49.248" v="6337" actId="255"/>
          <ac:spMkLst>
            <pc:docMk/>
            <pc:sldMk cId="1801192423" sldId="427"/>
            <ac:spMk id="2" creationId="{C19A19B1-25A8-785A-22BC-E9D1CFBC13F7}"/>
          </ac:spMkLst>
        </pc:spChg>
      </pc:sldChg>
      <pc:sldChg chg="modSp mod">
        <pc:chgData name="Ann Brook" userId="78a93491-dc14-4be1-af2e-d1ab8f43b5cd" providerId="ADAL" clId="{72A0AD1B-7DB4-4672-8B8C-F716DBB5346D}" dt="2024-06-12T09:25:31.542" v="7101" actId="20577"/>
        <pc:sldMkLst>
          <pc:docMk/>
          <pc:sldMk cId="2988848639" sldId="428"/>
        </pc:sldMkLst>
        <pc:spChg chg="mod">
          <ac:chgData name="Ann Brook" userId="78a93491-dc14-4be1-af2e-d1ab8f43b5cd" providerId="ADAL" clId="{72A0AD1B-7DB4-4672-8B8C-F716DBB5346D}" dt="2024-06-12T09:25:31.542" v="7101" actId="20577"/>
          <ac:spMkLst>
            <pc:docMk/>
            <pc:sldMk cId="2988848639" sldId="428"/>
            <ac:spMk id="12" creationId="{5F3954A0-31E9-094C-B368-BEBFA22A2E55}"/>
          </ac:spMkLst>
        </pc:spChg>
      </pc:sldChg>
      <pc:sldChg chg="addSp delSp modSp mod modNotesTx">
        <pc:chgData name="Ann Brook" userId="78a93491-dc14-4be1-af2e-d1ab8f43b5cd" providerId="ADAL" clId="{72A0AD1B-7DB4-4672-8B8C-F716DBB5346D}" dt="2024-07-04T08:05:48.594" v="10166" actId="20577"/>
        <pc:sldMkLst>
          <pc:docMk/>
          <pc:sldMk cId="2065596975" sldId="429"/>
        </pc:sldMkLst>
        <pc:spChg chg="del">
          <ac:chgData name="Ann Brook" userId="78a93491-dc14-4be1-af2e-d1ab8f43b5cd" providerId="ADAL" clId="{72A0AD1B-7DB4-4672-8B8C-F716DBB5346D}" dt="2024-06-12T09:29:43.125" v="7133" actId="478"/>
          <ac:spMkLst>
            <pc:docMk/>
            <pc:sldMk cId="2065596975" sldId="429"/>
            <ac:spMk id="2" creationId="{C19A19B1-25A8-785A-22BC-E9D1CFBC13F7}"/>
          </ac:spMkLst>
        </pc:spChg>
        <pc:spChg chg="add del mod">
          <ac:chgData name="Ann Brook" userId="78a93491-dc14-4be1-af2e-d1ab8f43b5cd" providerId="ADAL" clId="{72A0AD1B-7DB4-4672-8B8C-F716DBB5346D}" dt="2024-06-12T09:29:46.209" v="7134" actId="478"/>
          <ac:spMkLst>
            <pc:docMk/>
            <pc:sldMk cId="2065596975" sldId="429"/>
            <ac:spMk id="3" creationId="{AAA57134-B522-A456-C86C-324A2BF38617}"/>
          </ac:spMkLst>
        </pc:spChg>
        <pc:spChg chg="add mod">
          <ac:chgData name="Ann Brook" userId="78a93491-dc14-4be1-af2e-d1ab8f43b5cd" providerId="ADAL" clId="{72A0AD1B-7DB4-4672-8B8C-F716DBB5346D}" dt="2024-06-12T09:29:59.465" v="7137" actId="1076"/>
          <ac:spMkLst>
            <pc:docMk/>
            <pc:sldMk cId="2065596975" sldId="429"/>
            <ac:spMk id="4" creationId="{260ECB9B-C08A-525F-6169-AF38AB854116}"/>
          </ac:spMkLst>
        </pc:spChg>
        <pc:spChg chg="mod">
          <ac:chgData name="Ann Brook" userId="78a93491-dc14-4be1-af2e-d1ab8f43b5cd" providerId="ADAL" clId="{72A0AD1B-7DB4-4672-8B8C-F716DBB5346D}" dt="2024-06-12T09:29:39.121" v="7132" actId="20577"/>
          <ac:spMkLst>
            <pc:docMk/>
            <pc:sldMk cId="2065596975" sldId="429"/>
            <ac:spMk id="18" creationId="{00000000-0000-0000-0000-000000000000}"/>
          </ac:spMkLst>
        </pc:spChg>
      </pc:sldChg>
      <pc:sldChg chg="addSp delSp modSp add mod modNotesTx">
        <pc:chgData name="Ann Brook" userId="78a93491-dc14-4be1-af2e-d1ab8f43b5cd" providerId="ADAL" clId="{72A0AD1B-7DB4-4672-8B8C-F716DBB5346D}" dt="2024-07-04T08:10:34.919" v="10334" actId="20577"/>
        <pc:sldMkLst>
          <pc:docMk/>
          <pc:sldMk cId="646795546" sldId="430"/>
        </pc:sldMkLst>
        <pc:spChg chg="add mod">
          <ac:chgData name="Ann Brook" userId="78a93491-dc14-4be1-af2e-d1ab8f43b5cd" providerId="ADAL" clId="{72A0AD1B-7DB4-4672-8B8C-F716DBB5346D}" dt="2024-07-04T08:10:34.919" v="10334" actId="20577"/>
          <ac:spMkLst>
            <pc:docMk/>
            <pc:sldMk cId="646795546" sldId="430"/>
            <ac:spMk id="2" creationId="{9DDC0B3F-407B-203E-5DE4-9E3DF63E17E9}"/>
          </ac:spMkLst>
        </pc:spChg>
        <pc:spChg chg="del">
          <ac:chgData name="Ann Brook" userId="78a93491-dc14-4be1-af2e-d1ab8f43b5cd" providerId="ADAL" clId="{72A0AD1B-7DB4-4672-8B8C-F716DBB5346D}" dt="2024-06-12T09:30:10.057" v="7140" actId="478"/>
          <ac:spMkLst>
            <pc:docMk/>
            <pc:sldMk cId="646795546" sldId="430"/>
            <ac:spMk id="4" creationId="{260ECB9B-C08A-525F-6169-AF38AB854116}"/>
          </ac:spMkLst>
        </pc:spChg>
      </pc:sldChg>
      <pc:sldChg chg="addSp delSp modSp add mod modNotesTx">
        <pc:chgData name="Ann Brook" userId="78a93491-dc14-4be1-af2e-d1ab8f43b5cd" providerId="ADAL" clId="{72A0AD1B-7DB4-4672-8B8C-F716DBB5346D}" dt="2024-07-04T08:10:58.031" v="10351" actId="20577"/>
        <pc:sldMkLst>
          <pc:docMk/>
          <pc:sldMk cId="547702531" sldId="431"/>
        </pc:sldMkLst>
        <pc:spChg chg="del">
          <ac:chgData name="Ann Brook" userId="78a93491-dc14-4be1-af2e-d1ab8f43b5cd" providerId="ADAL" clId="{72A0AD1B-7DB4-4672-8B8C-F716DBB5346D}" dt="2024-06-12T09:30:32.758" v="7146" actId="478"/>
          <ac:spMkLst>
            <pc:docMk/>
            <pc:sldMk cId="547702531" sldId="431"/>
            <ac:spMk id="2" creationId="{9DDC0B3F-407B-203E-5DE4-9E3DF63E17E9}"/>
          </ac:spMkLst>
        </pc:spChg>
        <pc:spChg chg="add mod">
          <ac:chgData name="Ann Brook" userId="78a93491-dc14-4be1-af2e-d1ab8f43b5cd" providerId="ADAL" clId="{72A0AD1B-7DB4-4672-8B8C-F716DBB5346D}" dt="2024-07-04T08:10:48.429" v="10336" actId="1076"/>
          <ac:spMkLst>
            <pc:docMk/>
            <pc:sldMk cId="547702531" sldId="431"/>
            <ac:spMk id="8" creationId="{44E28DD7-3228-BB81-9FE5-3C69FA6D84BE}"/>
          </ac:spMkLst>
        </pc:spChg>
      </pc:sldChg>
      <pc:sldChg chg="new del">
        <pc:chgData name="Ann Brook" userId="78a93491-dc14-4be1-af2e-d1ab8f43b5cd" providerId="ADAL" clId="{72A0AD1B-7DB4-4672-8B8C-F716DBB5346D}" dt="2024-06-14T09:08:04.367" v="8507" actId="47"/>
        <pc:sldMkLst>
          <pc:docMk/>
          <pc:sldMk cId="856679925" sldId="432"/>
        </pc:sldMkLst>
      </pc:sldChg>
      <pc:sldChg chg="addSp delSp modSp add mod modClrScheme chgLayout">
        <pc:chgData name="Ann Brook" userId="78a93491-dc14-4be1-af2e-d1ab8f43b5cd" providerId="ADAL" clId="{72A0AD1B-7DB4-4672-8B8C-F716DBB5346D}" dt="2024-07-04T08:01:56.803" v="9641" actId="20577"/>
        <pc:sldMkLst>
          <pc:docMk/>
          <pc:sldMk cId="2907250144" sldId="433"/>
        </pc:sldMkLst>
        <pc:spChg chg="del mod">
          <ac:chgData name="Ann Brook" userId="78a93491-dc14-4be1-af2e-d1ab8f43b5cd" providerId="ADAL" clId="{72A0AD1B-7DB4-4672-8B8C-F716DBB5346D}" dt="2024-06-12T09:47:35.967" v="8109" actId="478"/>
          <ac:spMkLst>
            <pc:docMk/>
            <pc:sldMk cId="2907250144" sldId="433"/>
            <ac:spMk id="2" creationId="{C933C967-7169-B745-805E-1FB86F5E621A}"/>
          </ac:spMkLst>
        </pc:spChg>
        <pc:spChg chg="add del mod ord">
          <ac:chgData name="Ann Brook" userId="78a93491-dc14-4be1-af2e-d1ab8f43b5cd" providerId="ADAL" clId="{72A0AD1B-7DB4-4672-8B8C-F716DBB5346D}" dt="2024-06-12T09:47:39.380" v="8110" actId="700"/>
          <ac:spMkLst>
            <pc:docMk/>
            <pc:sldMk cId="2907250144" sldId="433"/>
            <ac:spMk id="3" creationId="{0B0B2AF0-3B74-F548-A391-18787FE0CDEC}"/>
          </ac:spMkLst>
        </pc:spChg>
        <pc:spChg chg="add del mod">
          <ac:chgData name="Ann Brook" userId="78a93491-dc14-4be1-af2e-d1ab8f43b5cd" providerId="ADAL" clId="{72A0AD1B-7DB4-4672-8B8C-F716DBB5346D}" dt="2024-06-12T09:47:39.380" v="8110" actId="700"/>
          <ac:spMkLst>
            <pc:docMk/>
            <pc:sldMk cId="2907250144" sldId="433"/>
            <ac:spMk id="4" creationId="{A3EA4EBD-CBD7-356D-BA93-CBD6EE91F7D0}"/>
          </ac:spMkLst>
        </pc:spChg>
        <pc:spChg chg="add mod ord">
          <ac:chgData name="Ann Brook" userId="78a93491-dc14-4be1-af2e-d1ab8f43b5cd" providerId="ADAL" clId="{72A0AD1B-7DB4-4672-8B8C-F716DBB5346D}" dt="2024-07-04T08:01:56.803" v="9641" actId="20577"/>
          <ac:spMkLst>
            <pc:docMk/>
            <pc:sldMk cId="2907250144" sldId="433"/>
            <ac:spMk id="5" creationId="{F8F6E4A1-D855-8908-228C-2A2F6220F7C3}"/>
          </ac:spMkLst>
        </pc:spChg>
        <pc:spChg chg="add del mod">
          <ac:chgData name="Ann Brook" userId="78a93491-dc14-4be1-af2e-d1ab8f43b5cd" providerId="ADAL" clId="{72A0AD1B-7DB4-4672-8B8C-F716DBB5346D}" dt="2024-06-12T09:59:54.900" v="8502"/>
          <ac:spMkLst>
            <pc:docMk/>
            <pc:sldMk cId="2907250144" sldId="433"/>
            <ac:spMk id="10" creationId="{722AB21F-4CBB-DEC6-EAE3-754E85CFC32C}"/>
          </ac:spMkLst>
        </pc:spChg>
        <pc:spChg chg="add mod">
          <ac:chgData name="Ann Brook" userId="78a93491-dc14-4be1-af2e-d1ab8f43b5cd" providerId="ADAL" clId="{72A0AD1B-7DB4-4672-8B8C-F716DBB5346D}" dt="2024-06-14T09:09:13.251" v="8516" actId="2711"/>
          <ac:spMkLst>
            <pc:docMk/>
            <pc:sldMk cId="2907250144" sldId="433"/>
            <ac:spMk id="11" creationId="{7DFA0DB4-4439-57CB-1453-BD952AF7340A}"/>
          </ac:spMkLst>
        </pc:spChg>
        <pc:spChg chg="add mod">
          <ac:chgData name="Ann Brook" userId="78a93491-dc14-4be1-af2e-d1ab8f43b5cd" providerId="ADAL" clId="{72A0AD1B-7DB4-4672-8B8C-F716DBB5346D}" dt="2024-06-14T09:09:13.251" v="8516" actId="2711"/>
          <ac:spMkLst>
            <pc:docMk/>
            <pc:sldMk cId="2907250144" sldId="433"/>
            <ac:spMk id="12" creationId="{445C268B-0B20-9C04-3FB6-4632C3FF0D71}"/>
          </ac:spMkLst>
        </pc:spChg>
        <pc:spChg chg="del mod">
          <ac:chgData name="Ann Brook" userId="78a93491-dc14-4be1-af2e-d1ab8f43b5cd" providerId="ADAL" clId="{72A0AD1B-7DB4-4672-8B8C-F716DBB5346D}" dt="2024-06-12T09:47:35.967" v="8109" actId="478"/>
          <ac:spMkLst>
            <pc:docMk/>
            <pc:sldMk cId="2907250144" sldId="433"/>
            <ac:spMk id="15" creationId="{1DAE583F-B6F5-EB40-878D-BC448351BBD9}"/>
          </ac:spMkLst>
        </pc:spChg>
        <pc:spChg chg="ord">
          <ac:chgData name="Ann Brook" userId="78a93491-dc14-4be1-af2e-d1ab8f43b5cd" providerId="ADAL" clId="{72A0AD1B-7DB4-4672-8B8C-F716DBB5346D}" dt="2024-06-12T09:53:13.490" v="8421" actId="26606"/>
          <ac:spMkLst>
            <pc:docMk/>
            <pc:sldMk cId="2907250144" sldId="433"/>
            <ac:spMk id="30" creationId="{DDA8CFC0-0AF1-3245-A4AC-1CC4D45D7716}"/>
          </ac:spMkLst>
        </pc:spChg>
        <pc:spChg chg="mod ord">
          <ac:chgData name="Ann Brook" userId="78a93491-dc14-4be1-af2e-d1ab8f43b5cd" providerId="ADAL" clId="{72A0AD1B-7DB4-4672-8B8C-F716DBB5346D}" dt="2024-06-12T09:59:39.826" v="8500" actId="14100"/>
          <ac:spMkLst>
            <pc:docMk/>
            <pc:sldMk cId="2907250144" sldId="433"/>
            <ac:spMk id="58" creationId="{8630A5CE-EEE7-0A42-966E-D32FC3B31EA9}"/>
          </ac:spMkLst>
        </pc:spChg>
        <pc:spChg chg="add del mod">
          <ac:chgData name="Ann Brook" userId="78a93491-dc14-4be1-af2e-d1ab8f43b5cd" providerId="ADAL" clId="{72A0AD1B-7DB4-4672-8B8C-F716DBB5346D}" dt="2024-06-12T09:55:52.396" v="8422" actId="931"/>
          <ac:spMkLst>
            <pc:docMk/>
            <pc:sldMk cId="2907250144" sldId="433"/>
            <ac:spMk id="63" creationId="{6CB07D83-934C-6006-7993-008AFF769893}"/>
          </ac:spMkLst>
        </pc:spChg>
        <pc:picChg chg="add del mod">
          <ac:chgData name="Ann Brook" userId="78a93491-dc14-4be1-af2e-d1ab8f43b5cd" providerId="ADAL" clId="{72A0AD1B-7DB4-4672-8B8C-F716DBB5346D}" dt="2024-06-12T09:52:58.313" v="8420" actId="478"/>
          <ac:picMkLst>
            <pc:docMk/>
            <pc:sldMk cId="2907250144" sldId="433"/>
            <ac:picMk id="7" creationId="{CF254144-BA8A-BAD8-1B6E-05A10EFC566D}"/>
          </ac:picMkLst>
        </pc:picChg>
        <pc:picChg chg="add mod ord">
          <ac:chgData name="Ann Brook" userId="78a93491-dc14-4be1-af2e-d1ab8f43b5cd" providerId="ADAL" clId="{72A0AD1B-7DB4-4672-8B8C-F716DBB5346D}" dt="2024-06-12T09:58:57.856" v="8478" actId="1076"/>
          <ac:picMkLst>
            <pc:docMk/>
            <pc:sldMk cId="2907250144" sldId="433"/>
            <ac:picMk id="9" creationId="{9CA5985E-58B4-AC63-2247-CD1B411C0B88}"/>
          </ac:picMkLst>
        </pc:picChg>
      </pc:sldChg>
      <pc:sldChg chg="addSp delSp modSp new del mod">
        <pc:chgData name="Ann Brook" userId="78a93491-dc14-4be1-af2e-d1ab8f43b5cd" providerId="ADAL" clId="{72A0AD1B-7DB4-4672-8B8C-F716DBB5346D}" dt="2024-06-12T09:34:59.020" v="7175" actId="2696"/>
        <pc:sldMkLst>
          <pc:docMk/>
          <pc:sldMk cId="3024140903" sldId="433"/>
        </pc:sldMkLst>
        <pc:spChg chg="del">
          <ac:chgData name="Ann Brook" userId="78a93491-dc14-4be1-af2e-d1ab8f43b5cd" providerId="ADAL" clId="{72A0AD1B-7DB4-4672-8B8C-F716DBB5346D}" dt="2024-06-12T09:33:44.937" v="7164" actId="478"/>
          <ac:spMkLst>
            <pc:docMk/>
            <pc:sldMk cId="3024140903" sldId="433"/>
            <ac:spMk id="2" creationId="{F66FEAEC-2D15-080A-FF88-3E4AB9FB356F}"/>
          </ac:spMkLst>
        </pc:spChg>
        <pc:spChg chg="del">
          <ac:chgData name="Ann Brook" userId="78a93491-dc14-4be1-af2e-d1ab8f43b5cd" providerId="ADAL" clId="{72A0AD1B-7DB4-4672-8B8C-F716DBB5346D}" dt="2024-06-12T09:33:44.937" v="7164" actId="478"/>
          <ac:spMkLst>
            <pc:docMk/>
            <pc:sldMk cId="3024140903" sldId="433"/>
            <ac:spMk id="3" creationId="{E7C422D4-1330-DE4E-4F20-0D6BD7F77D5F}"/>
          </ac:spMkLst>
        </pc:spChg>
        <pc:picChg chg="add del">
          <ac:chgData name="Ann Brook" userId="78a93491-dc14-4be1-af2e-d1ab8f43b5cd" providerId="ADAL" clId="{72A0AD1B-7DB4-4672-8B8C-F716DBB5346D}" dt="2024-06-12T09:33:52.387" v="7166" actId="22"/>
          <ac:picMkLst>
            <pc:docMk/>
            <pc:sldMk cId="3024140903" sldId="433"/>
            <ac:picMk id="5" creationId="{C1C65364-8678-9333-0209-94DE93D2BA7E}"/>
          </ac:picMkLst>
        </pc:picChg>
        <pc:picChg chg="add mod">
          <ac:chgData name="Ann Brook" userId="78a93491-dc14-4be1-af2e-d1ab8f43b5cd" providerId="ADAL" clId="{72A0AD1B-7DB4-4672-8B8C-F716DBB5346D}" dt="2024-06-12T09:34:16.797" v="7169" actId="1076"/>
          <ac:picMkLst>
            <pc:docMk/>
            <pc:sldMk cId="3024140903" sldId="433"/>
            <ac:picMk id="7" creationId="{85AC6C31-6104-3526-DCAB-9FA29C19E371}"/>
          </ac:picMkLst>
        </pc:picChg>
        <pc:picChg chg="add del mod">
          <ac:chgData name="Ann Brook" userId="78a93491-dc14-4be1-af2e-d1ab8f43b5cd" providerId="ADAL" clId="{72A0AD1B-7DB4-4672-8B8C-F716DBB5346D}" dt="2024-06-12T09:34:53.411" v="7174" actId="478"/>
          <ac:picMkLst>
            <pc:docMk/>
            <pc:sldMk cId="3024140903" sldId="433"/>
            <ac:picMk id="9" creationId="{37C8AB10-3EBC-B152-5757-83645CADE813}"/>
          </ac:picMkLst>
        </pc:picChg>
      </pc:sldChg>
      <pc:sldChg chg="addSp delSp modSp add mod ord modNotesTx">
        <pc:chgData name="Ann Brook" userId="78a93491-dc14-4be1-af2e-d1ab8f43b5cd" providerId="ADAL" clId="{72A0AD1B-7DB4-4672-8B8C-F716DBB5346D}" dt="2024-06-14T09:09:04.496" v="8514" actId="2711"/>
        <pc:sldMkLst>
          <pc:docMk/>
          <pc:sldMk cId="1716172181" sldId="434"/>
        </pc:sldMkLst>
        <pc:spChg chg="del">
          <ac:chgData name="Ann Brook" userId="78a93491-dc14-4be1-af2e-d1ab8f43b5cd" providerId="ADAL" clId="{72A0AD1B-7DB4-4672-8B8C-F716DBB5346D}" dt="2024-06-12T09:42:02.141" v="7922" actId="478"/>
          <ac:spMkLst>
            <pc:docMk/>
            <pc:sldMk cId="1716172181" sldId="434"/>
            <ac:spMk id="2" creationId="{C933C967-7169-B745-805E-1FB86F5E621A}"/>
          </ac:spMkLst>
        </pc:spChg>
        <pc:spChg chg="add mod">
          <ac:chgData name="Ann Brook" userId="78a93491-dc14-4be1-af2e-d1ab8f43b5cd" providerId="ADAL" clId="{72A0AD1B-7DB4-4672-8B8C-F716DBB5346D}" dt="2024-06-14T09:09:04.496" v="8514" actId="2711"/>
          <ac:spMkLst>
            <pc:docMk/>
            <pc:sldMk cId="1716172181" sldId="434"/>
            <ac:spMk id="3" creationId="{80B8A041-6D53-B25D-0883-E6779C46913B}"/>
          </ac:spMkLst>
        </pc:spChg>
        <pc:spChg chg="mod">
          <ac:chgData name="Ann Brook" userId="78a93491-dc14-4be1-af2e-d1ab8f43b5cd" providerId="ADAL" clId="{72A0AD1B-7DB4-4672-8B8C-F716DBB5346D}" dt="2024-06-14T09:09:04.496" v="8514" actId="2711"/>
          <ac:spMkLst>
            <pc:docMk/>
            <pc:sldMk cId="1716172181" sldId="434"/>
            <ac:spMk id="15" creationId="{1DAE583F-B6F5-EB40-878D-BC448351BBD9}"/>
          </ac:spMkLst>
        </pc:spChg>
      </pc:sldChg>
      <pc:sldChg chg="del">
        <pc:chgData name="Ann Brook" userId="78a93491-dc14-4be1-af2e-d1ab8f43b5cd" providerId="ADAL" clId="{72A0AD1B-7DB4-4672-8B8C-F716DBB5346D}" dt="2024-06-17T14:47:18.622" v="9589" actId="47"/>
        <pc:sldMkLst>
          <pc:docMk/>
          <pc:sldMk cId="2340704870" sldId="435"/>
        </pc:sldMkLst>
      </pc:sldChg>
      <pc:sldChg chg="addSp delSp modSp add mod modNotesTx">
        <pc:chgData name="Ann Brook" userId="78a93491-dc14-4be1-af2e-d1ab8f43b5cd" providerId="ADAL" clId="{72A0AD1B-7DB4-4672-8B8C-F716DBB5346D}" dt="2024-06-17T14:31:20.952" v="9581" actId="1076"/>
        <pc:sldMkLst>
          <pc:docMk/>
          <pc:sldMk cId="3533794295" sldId="436"/>
        </pc:sldMkLst>
        <pc:spChg chg="add del mod">
          <ac:chgData name="Ann Brook" userId="78a93491-dc14-4be1-af2e-d1ab8f43b5cd" providerId="ADAL" clId="{72A0AD1B-7DB4-4672-8B8C-F716DBB5346D}" dt="2024-06-17T14:23:09.824" v="8773" actId="3680"/>
          <ac:spMkLst>
            <pc:docMk/>
            <pc:sldMk cId="3533794295" sldId="436"/>
            <ac:spMk id="2" creationId="{E9182CA8-5E8A-8998-D8E9-D0B7995CC9C0}"/>
          </ac:spMkLst>
        </pc:spChg>
        <pc:spChg chg="add del mod">
          <ac:chgData name="Ann Brook" userId="78a93491-dc14-4be1-af2e-d1ab8f43b5cd" providerId="ADAL" clId="{72A0AD1B-7DB4-4672-8B8C-F716DBB5346D}" dt="2024-06-17T14:22:01.986" v="8770" actId="478"/>
          <ac:spMkLst>
            <pc:docMk/>
            <pc:sldMk cId="3533794295" sldId="436"/>
            <ac:spMk id="3" creationId="{F678B3D4-63A0-3E30-075F-63C52EE74BE0}"/>
          </ac:spMkLst>
        </pc:spChg>
        <pc:spChg chg="del">
          <ac:chgData name="Ann Brook" userId="78a93491-dc14-4be1-af2e-d1ab8f43b5cd" providerId="ADAL" clId="{72A0AD1B-7DB4-4672-8B8C-F716DBB5346D}" dt="2024-06-17T14:21:59.495" v="8769" actId="478"/>
          <ac:spMkLst>
            <pc:docMk/>
            <pc:sldMk cId="3533794295" sldId="436"/>
            <ac:spMk id="5" creationId="{F8F6E4A1-D855-8908-228C-2A2F6220F7C3}"/>
          </ac:spMkLst>
        </pc:spChg>
        <pc:spChg chg="del">
          <ac:chgData name="Ann Brook" userId="78a93491-dc14-4be1-af2e-d1ab8f43b5cd" providerId="ADAL" clId="{72A0AD1B-7DB4-4672-8B8C-F716DBB5346D}" dt="2024-06-17T14:21:59.495" v="8769" actId="478"/>
          <ac:spMkLst>
            <pc:docMk/>
            <pc:sldMk cId="3533794295" sldId="436"/>
            <ac:spMk id="11" creationId="{7DFA0DB4-4439-57CB-1453-BD952AF7340A}"/>
          </ac:spMkLst>
        </pc:spChg>
        <pc:spChg chg="del">
          <ac:chgData name="Ann Brook" userId="78a93491-dc14-4be1-af2e-d1ab8f43b5cd" providerId="ADAL" clId="{72A0AD1B-7DB4-4672-8B8C-F716DBB5346D}" dt="2024-06-17T14:21:59.495" v="8769" actId="478"/>
          <ac:spMkLst>
            <pc:docMk/>
            <pc:sldMk cId="3533794295" sldId="436"/>
            <ac:spMk id="12" creationId="{445C268B-0B20-9C04-3FB6-4632C3FF0D71}"/>
          </ac:spMkLst>
        </pc:spChg>
        <pc:spChg chg="mod">
          <ac:chgData name="Ann Brook" userId="78a93491-dc14-4be1-af2e-d1ab8f43b5cd" providerId="ADAL" clId="{72A0AD1B-7DB4-4672-8B8C-F716DBB5346D}" dt="2024-06-17T14:26:21.397" v="8948" actId="20577"/>
          <ac:spMkLst>
            <pc:docMk/>
            <pc:sldMk cId="3533794295" sldId="436"/>
            <ac:spMk id="58" creationId="{8630A5CE-EEE7-0A42-966E-D32FC3B31EA9}"/>
          </ac:spMkLst>
        </pc:spChg>
        <pc:graphicFrameChg chg="add mod ord modGraphic">
          <ac:chgData name="Ann Brook" userId="78a93491-dc14-4be1-af2e-d1ab8f43b5cd" providerId="ADAL" clId="{72A0AD1B-7DB4-4672-8B8C-F716DBB5346D}" dt="2024-06-17T14:31:20.952" v="9581" actId="1076"/>
          <ac:graphicFrameMkLst>
            <pc:docMk/>
            <pc:sldMk cId="3533794295" sldId="436"/>
            <ac:graphicFrameMk id="4" creationId="{ECFDE1A5-09A0-148F-4896-9F384F09F606}"/>
          </ac:graphicFrameMkLst>
        </pc:graphicFrameChg>
        <pc:picChg chg="del">
          <ac:chgData name="Ann Brook" userId="78a93491-dc14-4be1-af2e-d1ab8f43b5cd" providerId="ADAL" clId="{72A0AD1B-7DB4-4672-8B8C-F716DBB5346D}" dt="2024-06-17T14:21:59.495" v="8769" actId="478"/>
          <ac:picMkLst>
            <pc:docMk/>
            <pc:sldMk cId="3533794295" sldId="436"/>
            <ac:picMk id="9" creationId="{9CA5985E-58B4-AC63-2247-CD1B411C0B88}"/>
          </ac:picMkLst>
        </pc:picChg>
      </pc:sldChg>
      <pc:sldChg chg="modSp add mod">
        <pc:chgData name="Ann Brook" userId="78a93491-dc14-4be1-af2e-d1ab8f43b5cd" providerId="ADAL" clId="{72A0AD1B-7DB4-4672-8B8C-F716DBB5346D}" dt="2024-06-17T14:30:47.164" v="9574" actId="255"/>
        <pc:sldMkLst>
          <pc:docMk/>
          <pc:sldMk cId="3688146354" sldId="437"/>
        </pc:sldMkLst>
        <pc:graphicFrameChg chg="modGraphic">
          <ac:chgData name="Ann Brook" userId="78a93491-dc14-4be1-af2e-d1ab8f43b5cd" providerId="ADAL" clId="{72A0AD1B-7DB4-4672-8B8C-F716DBB5346D}" dt="2024-06-17T14:30:47.164" v="9574" actId="255"/>
          <ac:graphicFrameMkLst>
            <pc:docMk/>
            <pc:sldMk cId="3688146354" sldId="437"/>
            <ac:graphicFrameMk id="4" creationId="{ECFDE1A5-09A0-148F-4896-9F384F09F606}"/>
          </ac:graphicFrameMkLst>
        </pc:graphicFrameChg>
      </pc:sldChg>
      <pc:sldMasterChg chg="del delSldLayout">
        <pc:chgData name="Ann Brook" userId="78a93491-dc14-4be1-af2e-d1ab8f43b5cd" providerId="ADAL" clId="{72A0AD1B-7DB4-4672-8B8C-F716DBB5346D}" dt="2024-06-12T09:30:45.889" v="7150" actId="47"/>
        <pc:sldMasterMkLst>
          <pc:docMk/>
          <pc:sldMasterMk cId="2222789028" sldId="2147483728"/>
        </pc:sldMasterMkLst>
        <pc:sldLayoutChg chg="del">
          <pc:chgData name="Ann Brook" userId="78a93491-dc14-4be1-af2e-d1ab8f43b5cd" providerId="ADAL" clId="{72A0AD1B-7DB4-4672-8B8C-F716DBB5346D}" dt="2024-06-12T09:30:45.889" v="7150" actId="47"/>
          <pc:sldLayoutMkLst>
            <pc:docMk/>
            <pc:sldMasterMk cId="2222789028" sldId="2147483728"/>
            <pc:sldLayoutMk cId="4249647533" sldId="2147483729"/>
          </pc:sldLayoutMkLst>
        </pc:sldLayoutChg>
        <pc:sldLayoutChg chg="del">
          <pc:chgData name="Ann Brook" userId="78a93491-dc14-4be1-af2e-d1ab8f43b5cd" providerId="ADAL" clId="{72A0AD1B-7DB4-4672-8B8C-F716DBB5346D}" dt="2024-06-12T09:30:45.889" v="7150" actId="47"/>
          <pc:sldLayoutMkLst>
            <pc:docMk/>
            <pc:sldMasterMk cId="2222789028" sldId="2147483728"/>
            <pc:sldLayoutMk cId="1881078941" sldId="2147483730"/>
          </pc:sldLayoutMkLst>
        </pc:sldLayoutChg>
        <pc:sldLayoutChg chg="del">
          <pc:chgData name="Ann Brook" userId="78a93491-dc14-4be1-af2e-d1ab8f43b5cd" providerId="ADAL" clId="{72A0AD1B-7DB4-4672-8B8C-F716DBB5346D}" dt="2024-06-12T09:30:45.889" v="7150" actId="47"/>
          <pc:sldLayoutMkLst>
            <pc:docMk/>
            <pc:sldMasterMk cId="2222789028" sldId="2147483728"/>
            <pc:sldLayoutMk cId="2727720379" sldId="2147483731"/>
          </pc:sldLayoutMkLst>
        </pc:sldLayoutChg>
        <pc:sldLayoutChg chg="del">
          <pc:chgData name="Ann Brook" userId="78a93491-dc14-4be1-af2e-d1ab8f43b5cd" providerId="ADAL" clId="{72A0AD1B-7DB4-4672-8B8C-F716DBB5346D}" dt="2024-06-12T09:30:45.889" v="7150" actId="47"/>
          <pc:sldLayoutMkLst>
            <pc:docMk/>
            <pc:sldMasterMk cId="2222789028" sldId="2147483728"/>
            <pc:sldLayoutMk cId="3182482575" sldId="2147483732"/>
          </pc:sldLayoutMkLst>
        </pc:sldLayoutChg>
        <pc:sldLayoutChg chg="del">
          <pc:chgData name="Ann Brook" userId="78a93491-dc14-4be1-af2e-d1ab8f43b5cd" providerId="ADAL" clId="{72A0AD1B-7DB4-4672-8B8C-F716DBB5346D}" dt="2024-06-12T09:30:45.889" v="7150" actId="47"/>
          <pc:sldLayoutMkLst>
            <pc:docMk/>
            <pc:sldMasterMk cId="2222789028" sldId="2147483728"/>
            <pc:sldLayoutMk cId="438879156" sldId="2147483733"/>
          </pc:sldLayoutMkLst>
        </pc:sldLayoutChg>
        <pc:sldLayoutChg chg="del">
          <pc:chgData name="Ann Brook" userId="78a93491-dc14-4be1-af2e-d1ab8f43b5cd" providerId="ADAL" clId="{72A0AD1B-7DB4-4672-8B8C-F716DBB5346D}" dt="2024-06-12T09:30:45.889" v="7150" actId="47"/>
          <pc:sldLayoutMkLst>
            <pc:docMk/>
            <pc:sldMasterMk cId="2222789028" sldId="2147483728"/>
            <pc:sldLayoutMk cId="3514063273" sldId="21474837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00767-E382-4BC7-A063-21E7F00A0683}"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GB"/>
        </a:p>
      </dgm:t>
    </dgm:pt>
    <dgm:pt modelId="{C796BB82-07CB-419E-97BA-E69FB73580C1}">
      <dgm:prSet phldrT="[Text]"/>
      <dgm:spPr/>
      <dgm:t>
        <a:bodyPr/>
        <a:lstStyle/>
        <a:p>
          <a:r>
            <a:rPr lang="en-GB" dirty="0"/>
            <a:t>Domain II</a:t>
          </a:r>
        </a:p>
      </dgm:t>
    </dgm:pt>
    <dgm:pt modelId="{E4A80517-0E37-4F0F-92D5-6454B58CFA7E}" type="parTrans" cxnId="{782BA1A8-758D-4A9B-9DD1-0F2E9F7F015B}">
      <dgm:prSet/>
      <dgm:spPr/>
      <dgm:t>
        <a:bodyPr/>
        <a:lstStyle/>
        <a:p>
          <a:endParaRPr lang="en-GB"/>
        </a:p>
      </dgm:t>
    </dgm:pt>
    <dgm:pt modelId="{B4E4D945-DBB3-42FF-AFEE-386DD581DDA2}" type="sibTrans" cxnId="{782BA1A8-758D-4A9B-9DD1-0F2E9F7F015B}">
      <dgm:prSet/>
      <dgm:spPr/>
      <dgm:t>
        <a:bodyPr/>
        <a:lstStyle/>
        <a:p>
          <a:endParaRPr lang="en-GB"/>
        </a:p>
      </dgm:t>
    </dgm:pt>
    <dgm:pt modelId="{81ABDAAE-8FE3-480C-B38A-E91DAF095BB4}">
      <dgm:prSet phldrT="[Text]"/>
      <dgm:spPr/>
      <dgm:t>
        <a:bodyPr/>
        <a:lstStyle/>
        <a:p>
          <a:r>
            <a:rPr lang="en-GB" dirty="0"/>
            <a:t>1. Demonstrate Integrity</a:t>
          </a:r>
        </a:p>
      </dgm:t>
    </dgm:pt>
    <dgm:pt modelId="{4068328A-6AFA-4093-A7E0-D30F811FD402}" type="parTrans" cxnId="{33F7C037-7B1F-419A-B7C9-7F4DEF4A26E7}">
      <dgm:prSet/>
      <dgm:spPr/>
      <dgm:t>
        <a:bodyPr/>
        <a:lstStyle/>
        <a:p>
          <a:endParaRPr lang="en-GB" dirty="0"/>
        </a:p>
      </dgm:t>
    </dgm:pt>
    <dgm:pt modelId="{B1014FC5-2D24-4EA2-8CD4-15D32D78421C}" type="sibTrans" cxnId="{33F7C037-7B1F-419A-B7C9-7F4DEF4A26E7}">
      <dgm:prSet/>
      <dgm:spPr/>
      <dgm:t>
        <a:bodyPr/>
        <a:lstStyle/>
        <a:p>
          <a:endParaRPr lang="en-GB"/>
        </a:p>
      </dgm:t>
    </dgm:pt>
    <dgm:pt modelId="{76953575-29BE-447B-88FA-5B2219225AC5}">
      <dgm:prSet phldrT="[Text]"/>
      <dgm:spPr/>
      <dgm:t>
        <a:bodyPr/>
        <a:lstStyle/>
        <a:p>
          <a:r>
            <a:rPr lang="en-GB" dirty="0"/>
            <a:t>2. Maintain Objectivity</a:t>
          </a:r>
        </a:p>
      </dgm:t>
    </dgm:pt>
    <dgm:pt modelId="{7E64CC6E-051E-49C5-867C-A4339497AADB}" type="parTrans" cxnId="{D04E7743-EFB2-4111-8DA6-4FCA91FCD1E4}">
      <dgm:prSet/>
      <dgm:spPr/>
      <dgm:t>
        <a:bodyPr/>
        <a:lstStyle/>
        <a:p>
          <a:endParaRPr lang="en-GB" dirty="0"/>
        </a:p>
      </dgm:t>
    </dgm:pt>
    <dgm:pt modelId="{15E9F8FE-D844-453F-A14A-5FCA089AE4DD}" type="sibTrans" cxnId="{D04E7743-EFB2-4111-8DA6-4FCA91FCD1E4}">
      <dgm:prSet/>
      <dgm:spPr/>
      <dgm:t>
        <a:bodyPr/>
        <a:lstStyle/>
        <a:p>
          <a:endParaRPr lang="en-GB"/>
        </a:p>
      </dgm:t>
    </dgm:pt>
    <dgm:pt modelId="{62E299A2-4174-49DD-BCF4-FC846BB1708C}">
      <dgm:prSet phldrT="[Text]"/>
      <dgm:spPr/>
      <dgm:t>
        <a:bodyPr/>
        <a:lstStyle/>
        <a:p>
          <a:r>
            <a:rPr lang="en-GB" dirty="0"/>
            <a:t>3. Demonstrate Competency</a:t>
          </a:r>
        </a:p>
      </dgm:t>
    </dgm:pt>
    <dgm:pt modelId="{04D39687-A67C-42CC-8F18-9862F78CCB2E}" type="parTrans" cxnId="{ADDDF564-8428-4ECF-838E-C5A8A47BD846}">
      <dgm:prSet/>
      <dgm:spPr/>
      <dgm:t>
        <a:bodyPr/>
        <a:lstStyle/>
        <a:p>
          <a:endParaRPr lang="en-GB" dirty="0"/>
        </a:p>
      </dgm:t>
    </dgm:pt>
    <dgm:pt modelId="{E3CD9986-CD5F-499E-98C0-5C5967552538}" type="sibTrans" cxnId="{ADDDF564-8428-4ECF-838E-C5A8A47BD846}">
      <dgm:prSet/>
      <dgm:spPr/>
      <dgm:t>
        <a:bodyPr/>
        <a:lstStyle/>
        <a:p>
          <a:endParaRPr lang="en-GB"/>
        </a:p>
      </dgm:t>
    </dgm:pt>
    <dgm:pt modelId="{88D931EB-CCAC-4641-A818-B2AF1A8A2EE0}">
      <dgm:prSet phldrT="[Text]"/>
      <dgm:spPr/>
      <dgm:t>
        <a:bodyPr/>
        <a:lstStyle/>
        <a:p>
          <a:r>
            <a:rPr lang="en-GB" dirty="0"/>
            <a:t>4. Exercise Due Professional Care</a:t>
          </a:r>
        </a:p>
      </dgm:t>
    </dgm:pt>
    <dgm:pt modelId="{8DC8A117-52BB-4758-8891-650ECD52E0F3}" type="parTrans" cxnId="{F473E0B4-D489-4A8B-99F4-A51BB879C7BA}">
      <dgm:prSet/>
      <dgm:spPr/>
      <dgm:t>
        <a:bodyPr/>
        <a:lstStyle/>
        <a:p>
          <a:endParaRPr lang="en-GB" dirty="0"/>
        </a:p>
      </dgm:t>
    </dgm:pt>
    <dgm:pt modelId="{380A915D-000D-4075-A959-F9E981C846B2}" type="sibTrans" cxnId="{F473E0B4-D489-4A8B-99F4-A51BB879C7BA}">
      <dgm:prSet/>
      <dgm:spPr/>
      <dgm:t>
        <a:bodyPr/>
        <a:lstStyle/>
        <a:p>
          <a:endParaRPr lang="en-GB"/>
        </a:p>
      </dgm:t>
    </dgm:pt>
    <dgm:pt modelId="{9E3BD97F-AE7B-4B74-BE59-0001085008B1}">
      <dgm:prSet/>
      <dgm:spPr/>
      <dgm:t>
        <a:bodyPr/>
        <a:lstStyle/>
        <a:p>
          <a:r>
            <a:rPr lang="en-GB" dirty="0"/>
            <a:t>5. Maintain Confidentiality</a:t>
          </a:r>
        </a:p>
      </dgm:t>
    </dgm:pt>
    <dgm:pt modelId="{5BFA3CD2-CCD6-40A8-874A-2A20A54F76B5}" type="parTrans" cxnId="{EF183212-4998-4E58-AB96-F59DEE9A12E7}">
      <dgm:prSet/>
      <dgm:spPr/>
      <dgm:t>
        <a:bodyPr/>
        <a:lstStyle/>
        <a:p>
          <a:endParaRPr lang="en-GB" dirty="0"/>
        </a:p>
      </dgm:t>
    </dgm:pt>
    <dgm:pt modelId="{6A5736FB-3B89-4428-A296-CA2F5E5C7B46}" type="sibTrans" cxnId="{EF183212-4998-4E58-AB96-F59DEE9A12E7}">
      <dgm:prSet/>
      <dgm:spPr/>
      <dgm:t>
        <a:bodyPr/>
        <a:lstStyle/>
        <a:p>
          <a:endParaRPr lang="en-GB"/>
        </a:p>
      </dgm:t>
    </dgm:pt>
    <dgm:pt modelId="{3C910F8D-47F7-4C77-AFC6-1F19A527D854}" type="pres">
      <dgm:prSet presAssocID="{A2300767-E382-4BC7-A063-21E7F00A0683}" presName="cycle" presStyleCnt="0">
        <dgm:presLayoutVars>
          <dgm:chMax val="1"/>
          <dgm:dir/>
          <dgm:animLvl val="ctr"/>
          <dgm:resizeHandles val="exact"/>
        </dgm:presLayoutVars>
      </dgm:prSet>
      <dgm:spPr/>
    </dgm:pt>
    <dgm:pt modelId="{41E42EE1-8066-4F78-ACF2-4A54BE816EF8}" type="pres">
      <dgm:prSet presAssocID="{C796BB82-07CB-419E-97BA-E69FB73580C1}" presName="centerShape" presStyleLbl="node0" presStyleIdx="0" presStyleCnt="1"/>
      <dgm:spPr/>
    </dgm:pt>
    <dgm:pt modelId="{0202F827-1F00-4CD8-A15D-462BDE627982}" type="pres">
      <dgm:prSet presAssocID="{4068328A-6AFA-4093-A7E0-D30F811FD402}" presName="Name9" presStyleLbl="parChTrans1D2" presStyleIdx="0" presStyleCnt="5"/>
      <dgm:spPr/>
    </dgm:pt>
    <dgm:pt modelId="{757ADE7E-477E-4D91-BE55-318B4F7BA570}" type="pres">
      <dgm:prSet presAssocID="{4068328A-6AFA-4093-A7E0-D30F811FD402}" presName="connTx" presStyleLbl="parChTrans1D2" presStyleIdx="0" presStyleCnt="5"/>
      <dgm:spPr/>
    </dgm:pt>
    <dgm:pt modelId="{F11E81A6-B006-40C0-BFF7-30AD1813E214}" type="pres">
      <dgm:prSet presAssocID="{81ABDAAE-8FE3-480C-B38A-E91DAF095BB4}" presName="node" presStyleLbl="node1" presStyleIdx="0" presStyleCnt="5">
        <dgm:presLayoutVars>
          <dgm:bulletEnabled val="1"/>
        </dgm:presLayoutVars>
      </dgm:prSet>
      <dgm:spPr/>
    </dgm:pt>
    <dgm:pt modelId="{0E72E782-A954-4351-865D-A4D457FCA9FE}" type="pres">
      <dgm:prSet presAssocID="{7E64CC6E-051E-49C5-867C-A4339497AADB}" presName="Name9" presStyleLbl="parChTrans1D2" presStyleIdx="1" presStyleCnt="5"/>
      <dgm:spPr/>
    </dgm:pt>
    <dgm:pt modelId="{50B69F63-0986-4012-9087-3E954709F2C2}" type="pres">
      <dgm:prSet presAssocID="{7E64CC6E-051E-49C5-867C-A4339497AADB}" presName="connTx" presStyleLbl="parChTrans1D2" presStyleIdx="1" presStyleCnt="5"/>
      <dgm:spPr/>
    </dgm:pt>
    <dgm:pt modelId="{0BE48931-3424-4ECA-8E7B-8B5289599956}" type="pres">
      <dgm:prSet presAssocID="{76953575-29BE-447B-88FA-5B2219225AC5}" presName="node" presStyleLbl="node1" presStyleIdx="1" presStyleCnt="5">
        <dgm:presLayoutVars>
          <dgm:bulletEnabled val="1"/>
        </dgm:presLayoutVars>
      </dgm:prSet>
      <dgm:spPr/>
    </dgm:pt>
    <dgm:pt modelId="{92B36A2E-5426-475A-AB33-79EC5039E8A7}" type="pres">
      <dgm:prSet presAssocID="{04D39687-A67C-42CC-8F18-9862F78CCB2E}" presName="Name9" presStyleLbl="parChTrans1D2" presStyleIdx="2" presStyleCnt="5"/>
      <dgm:spPr/>
    </dgm:pt>
    <dgm:pt modelId="{BD217B98-2D0B-4B0B-B47A-9E1D37F15A05}" type="pres">
      <dgm:prSet presAssocID="{04D39687-A67C-42CC-8F18-9862F78CCB2E}" presName="connTx" presStyleLbl="parChTrans1D2" presStyleIdx="2" presStyleCnt="5"/>
      <dgm:spPr/>
    </dgm:pt>
    <dgm:pt modelId="{51AB17E3-BD9E-4161-A178-A40819E49F65}" type="pres">
      <dgm:prSet presAssocID="{62E299A2-4174-49DD-BCF4-FC846BB1708C}" presName="node" presStyleLbl="node1" presStyleIdx="2" presStyleCnt="5">
        <dgm:presLayoutVars>
          <dgm:bulletEnabled val="1"/>
        </dgm:presLayoutVars>
      </dgm:prSet>
      <dgm:spPr/>
    </dgm:pt>
    <dgm:pt modelId="{3338B66E-3C02-4D8D-8F92-0AA4B173EA9C}" type="pres">
      <dgm:prSet presAssocID="{8DC8A117-52BB-4758-8891-650ECD52E0F3}" presName="Name9" presStyleLbl="parChTrans1D2" presStyleIdx="3" presStyleCnt="5"/>
      <dgm:spPr/>
    </dgm:pt>
    <dgm:pt modelId="{12750D71-E88B-49A8-A68A-F54FAE8D6E94}" type="pres">
      <dgm:prSet presAssocID="{8DC8A117-52BB-4758-8891-650ECD52E0F3}" presName="connTx" presStyleLbl="parChTrans1D2" presStyleIdx="3" presStyleCnt="5"/>
      <dgm:spPr/>
    </dgm:pt>
    <dgm:pt modelId="{D3650885-F8E0-43B4-8316-E1D2522313EE}" type="pres">
      <dgm:prSet presAssocID="{88D931EB-CCAC-4641-A818-B2AF1A8A2EE0}" presName="node" presStyleLbl="node1" presStyleIdx="3" presStyleCnt="5">
        <dgm:presLayoutVars>
          <dgm:bulletEnabled val="1"/>
        </dgm:presLayoutVars>
      </dgm:prSet>
      <dgm:spPr/>
    </dgm:pt>
    <dgm:pt modelId="{2F2B0944-57D7-420C-B2AD-08AF505EFBC5}" type="pres">
      <dgm:prSet presAssocID="{5BFA3CD2-CCD6-40A8-874A-2A20A54F76B5}" presName="Name9" presStyleLbl="parChTrans1D2" presStyleIdx="4" presStyleCnt="5"/>
      <dgm:spPr/>
    </dgm:pt>
    <dgm:pt modelId="{4136A6B1-33E2-4AEA-B00C-D1DBEA783A91}" type="pres">
      <dgm:prSet presAssocID="{5BFA3CD2-CCD6-40A8-874A-2A20A54F76B5}" presName="connTx" presStyleLbl="parChTrans1D2" presStyleIdx="4" presStyleCnt="5"/>
      <dgm:spPr/>
    </dgm:pt>
    <dgm:pt modelId="{60D6B8AF-579B-4AAC-A2CB-80E326DB95FA}" type="pres">
      <dgm:prSet presAssocID="{9E3BD97F-AE7B-4B74-BE59-0001085008B1}" presName="node" presStyleLbl="node1" presStyleIdx="4" presStyleCnt="5">
        <dgm:presLayoutVars>
          <dgm:bulletEnabled val="1"/>
        </dgm:presLayoutVars>
      </dgm:prSet>
      <dgm:spPr/>
    </dgm:pt>
  </dgm:ptLst>
  <dgm:cxnLst>
    <dgm:cxn modelId="{EBEB3705-8E8B-463E-A463-50436A23177D}" type="presOf" srcId="{4068328A-6AFA-4093-A7E0-D30F811FD402}" destId="{0202F827-1F00-4CD8-A15D-462BDE627982}" srcOrd="0" destOrd="0" presId="urn:microsoft.com/office/officeart/2005/8/layout/radial1"/>
    <dgm:cxn modelId="{7962B505-E660-43C9-B067-2484324916E6}" type="presOf" srcId="{9E3BD97F-AE7B-4B74-BE59-0001085008B1}" destId="{60D6B8AF-579B-4AAC-A2CB-80E326DB95FA}" srcOrd="0" destOrd="0" presId="urn:microsoft.com/office/officeart/2005/8/layout/radial1"/>
    <dgm:cxn modelId="{EF183212-4998-4E58-AB96-F59DEE9A12E7}" srcId="{C796BB82-07CB-419E-97BA-E69FB73580C1}" destId="{9E3BD97F-AE7B-4B74-BE59-0001085008B1}" srcOrd="4" destOrd="0" parTransId="{5BFA3CD2-CCD6-40A8-874A-2A20A54F76B5}" sibTransId="{6A5736FB-3B89-4428-A296-CA2F5E5C7B46}"/>
    <dgm:cxn modelId="{5FBB9613-3FD3-4E97-92B9-93F9320C64E5}" type="presOf" srcId="{A2300767-E382-4BC7-A063-21E7F00A0683}" destId="{3C910F8D-47F7-4C77-AFC6-1F19A527D854}" srcOrd="0" destOrd="0" presId="urn:microsoft.com/office/officeart/2005/8/layout/radial1"/>
    <dgm:cxn modelId="{54F16226-3F5A-4D68-A2E5-48D1CF25DD5E}" type="presOf" srcId="{7E64CC6E-051E-49C5-867C-A4339497AADB}" destId="{0E72E782-A954-4351-865D-A4D457FCA9FE}" srcOrd="0" destOrd="0" presId="urn:microsoft.com/office/officeart/2005/8/layout/radial1"/>
    <dgm:cxn modelId="{70D13929-A25B-4F64-9987-A6057AA197D6}" type="presOf" srcId="{8DC8A117-52BB-4758-8891-650ECD52E0F3}" destId="{12750D71-E88B-49A8-A68A-F54FAE8D6E94}" srcOrd="1" destOrd="0" presId="urn:microsoft.com/office/officeart/2005/8/layout/radial1"/>
    <dgm:cxn modelId="{C1AEE130-4A14-4666-AE93-9BAA82CBDF9C}" type="presOf" srcId="{8DC8A117-52BB-4758-8891-650ECD52E0F3}" destId="{3338B66E-3C02-4D8D-8F92-0AA4B173EA9C}" srcOrd="0" destOrd="0" presId="urn:microsoft.com/office/officeart/2005/8/layout/radial1"/>
    <dgm:cxn modelId="{4FAFE930-A0D3-4785-8E10-9EEB3768CFCD}" type="presOf" srcId="{7E64CC6E-051E-49C5-867C-A4339497AADB}" destId="{50B69F63-0986-4012-9087-3E954709F2C2}" srcOrd="1" destOrd="0" presId="urn:microsoft.com/office/officeart/2005/8/layout/radial1"/>
    <dgm:cxn modelId="{33F7C037-7B1F-419A-B7C9-7F4DEF4A26E7}" srcId="{C796BB82-07CB-419E-97BA-E69FB73580C1}" destId="{81ABDAAE-8FE3-480C-B38A-E91DAF095BB4}" srcOrd="0" destOrd="0" parTransId="{4068328A-6AFA-4093-A7E0-D30F811FD402}" sibTransId="{B1014FC5-2D24-4EA2-8CD4-15D32D78421C}"/>
    <dgm:cxn modelId="{4273B05B-85A6-4F38-9A30-2DAC79E26229}" type="presOf" srcId="{62E299A2-4174-49DD-BCF4-FC846BB1708C}" destId="{51AB17E3-BD9E-4161-A178-A40819E49F65}" srcOrd="0" destOrd="0" presId="urn:microsoft.com/office/officeart/2005/8/layout/radial1"/>
    <dgm:cxn modelId="{3EEF3662-796D-4C1E-8ADA-C3D46D45BF74}" type="presOf" srcId="{81ABDAAE-8FE3-480C-B38A-E91DAF095BB4}" destId="{F11E81A6-B006-40C0-BFF7-30AD1813E214}" srcOrd="0" destOrd="0" presId="urn:microsoft.com/office/officeart/2005/8/layout/radial1"/>
    <dgm:cxn modelId="{D04E7743-EFB2-4111-8DA6-4FCA91FCD1E4}" srcId="{C796BB82-07CB-419E-97BA-E69FB73580C1}" destId="{76953575-29BE-447B-88FA-5B2219225AC5}" srcOrd="1" destOrd="0" parTransId="{7E64CC6E-051E-49C5-867C-A4339497AADB}" sibTransId="{15E9F8FE-D844-453F-A14A-5FCA089AE4DD}"/>
    <dgm:cxn modelId="{ADDDF564-8428-4ECF-838E-C5A8A47BD846}" srcId="{C796BB82-07CB-419E-97BA-E69FB73580C1}" destId="{62E299A2-4174-49DD-BCF4-FC846BB1708C}" srcOrd="2" destOrd="0" parTransId="{04D39687-A67C-42CC-8F18-9862F78CCB2E}" sibTransId="{E3CD9986-CD5F-499E-98C0-5C5967552538}"/>
    <dgm:cxn modelId="{8A17D345-8C9F-4308-A41E-E03289544C91}" type="presOf" srcId="{5BFA3CD2-CCD6-40A8-874A-2A20A54F76B5}" destId="{2F2B0944-57D7-420C-B2AD-08AF505EFBC5}" srcOrd="0" destOrd="0" presId="urn:microsoft.com/office/officeart/2005/8/layout/radial1"/>
    <dgm:cxn modelId="{80DCEA9B-B3EC-469C-9942-CBBC8F89CEC8}" type="presOf" srcId="{C796BB82-07CB-419E-97BA-E69FB73580C1}" destId="{41E42EE1-8066-4F78-ACF2-4A54BE816EF8}" srcOrd="0" destOrd="0" presId="urn:microsoft.com/office/officeart/2005/8/layout/radial1"/>
    <dgm:cxn modelId="{782BA1A8-758D-4A9B-9DD1-0F2E9F7F015B}" srcId="{A2300767-E382-4BC7-A063-21E7F00A0683}" destId="{C796BB82-07CB-419E-97BA-E69FB73580C1}" srcOrd="0" destOrd="0" parTransId="{E4A80517-0E37-4F0F-92D5-6454B58CFA7E}" sibTransId="{B4E4D945-DBB3-42FF-AFEE-386DD581DDA2}"/>
    <dgm:cxn modelId="{F5A991B3-EF46-4253-B794-8B546AE94587}" type="presOf" srcId="{76953575-29BE-447B-88FA-5B2219225AC5}" destId="{0BE48931-3424-4ECA-8E7B-8B5289599956}" srcOrd="0" destOrd="0" presId="urn:microsoft.com/office/officeart/2005/8/layout/radial1"/>
    <dgm:cxn modelId="{F473E0B4-D489-4A8B-99F4-A51BB879C7BA}" srcId="{C796BB82-07CB-419E-97BA-E69FB73580C1}" destId="{88D931EB-CCAC-4641-A818-B2AF1A8A2EE0}" srcOrd="3" destOrd="0" parTransId="{8DC8A117-52BB-4758-8891-650ECD52E0F3}" sibTransId="{380A915D-000D-4075-A959-F9E981C846B2}"/>
    <dgm:cxn modelId="{D28CBFC1-C6C0-47B7-A023-64E724E34A4E}" type="presOf" srcId="{5BFA3CD2-CCD6-40A8-874A-2A20A54F76B5}" destId="{4136A6B1-33E2-4AEA-B00C-D1DBEA783A91}" srcOrd="1" destOrd="0" presId="urn:microsoft.com/office/officeart/2005/8/layout/radial1"/>
    <dgm:cxn modelId="{822AB6CC-6CFD-4F05-9D9B-9751D6535E89}" type="presOf" srcId="{88D931EB-CCAC-4641-A818-B2AF1A8A2EE0}" destId="{D3650885-F8E0-43B4-8316-E1D2522313EE}" srcOrd="0" destOrd="0" presId="urn:microsoft.com/office/officeart/2005/8/layout/radial1"/>
    <dgm:cxn modelId="{08B277D5-B779-4AA6-88E5-F8FA017A6DDA}" type="presOf" srcId="{4068328A-6AFA-4093-A7E0-D30F811FD402}" destId="{757ADE7E-477E-4D91-BE55-318B4F7BA570}" srcOrd="1" destOrd="0" presId="urn:microsoft.com/office/officeart/2005/8/layout/radial1"/>
    <dgm:cxn modelId="{0E766CDA-E0B7-4270-AC09-57276CDCA25D}" type="presOf" srcId="{04D39687-A67C-42CC-8F18-9862F78CCB2E}" destId="{BD217B98-2D0B-4B0B-B47A-9E1D37F15A05}" srcOrd="1" destOrd="0" presId="urn:microsoft.com/office/officeart/2005/8/layout/radial1"/>
    <dgm:cxn modelId="{420E7EF3-CEAD-4E0B-9A31-25810F537D89}" type="presOf" srcId="{04D39687-A67C-42CC-8F18-9862F78CCB2E}" destId="{92B36A2E-5426-475A-AB33-79EC5039E8A7}" srcOrd="0" destOrd="0" presId="urn:microsoft.com/office/officeart/2005/8/layout/radial1"/>
    <dgm:cxn modelId="{09DA5B59-7718-448B-BB98-950557378841}" type="presParOf" srcId="{3C910F8D-47F7-4C77-AFC6-1F19A527D854}" destId="{41E42EE1-8066-4F78-ACF2-4A54BE816EF8}" srcOrd="0" destOrd="0" presId="urn:microsoft.com/office/officeart/2005/8/layout/radial1"/>
    <dgm:cxn modelId="{F7D42908-5355-4FDB-9FA9-8F9C3F85F6EA}" type="presParOf" srcId="{3C910F8D-47F7-4C77-AFC6-1F19A527D854}" destId="{0202F827-1F00-4CD8-A15D-462BDE627982}" srcOrd="1" destOrd="0" presId="urn:microsoft.com/office/officeart/2005/8/layout/radial1"/>
    <dgm:cxn modelId="{74C01CC0-BFB3-4E09-B74E-EE38F4DFB968}" type="presParOf" srcId="{0202F827-1F00-4CD8-A15D-462BDE627982}" destId="{757ADE7E-477E-4D91-BE55-318B4F7BA570}" srcOrd="0" destOrd="0" presId="urn:microsoft.com/office/officeart/2005/8/layout/radial1"/>
    <dgm:cxn modelId="{CB0D858E-0074-4626-8440-0C599297C3BE}" type="presParOf" srcId="{3C910F8D-47F7-4C77-AFC6-1F19A527D854}" destId="{F11E81A6-B006-40C0-BFF7-30AD1813E214}" srcOrd="2" destOrd="0" presId="urn:microsoft.com/office/officeart/2005/8/layout/radial1"/>
    <dgm:cxn modelId="{BC4E1403-7595-4BEF-9E91-0C4579C7B9D0}" type="presParOf" srcId="{3C910F8D-47F7-4C77-AFC6-1F19A527D854}" destId="{0E72E782-A954-4351-865D-A4D457FCA9FE}" srcOrd="3" destOrd="0" presId="urn:microsoft.com/office/officeart/2005/8/layout/radial1"/>
    <dgm:cxn modelId="{096E66E6-0329-4651-BB7B-18EE5D05B353}" type="presParOf" srcId="{0E72E782-A954-4351-865D-A4D457FCA9FE}" destId="{50B69F63-0986-4012-9087-3E954709F2C2}" srcOrd="0" destOrd="0" presId="urn:microsoft.com/office/officeart/2005/8/layout/radial1"/>
    <dgm:cxn modelId="{A2104C6B-7254-4F9D-8FFA-E8053CD02A8E}" type="presParOf" srcId="{3C910F8D-47F7-4C77-AFC6-1F19A527D854}" destId="{0BE48931-3424-4ECA-8E7B-8B5289599956}" srcOrd="4" destOrd="0" presId="urn:microsoft.com/office/officeart/2005/8/layout/radial1"/>
    <dgm:cxn modelId="{921B42BD-FC1A-44E6-8D9E-27F8666CAD7D}" type="presParOf" srcId="{3C910F8D-47F7-4C77-AFC6-1F19A527D854}" destId="{92B36A2E-5426-475A-AB33-79EC5039E8A7}" srcOrd="5" destOrd="0" presId="urn:microsoft.com/office/officeart/2005/8/layout/radial1"/>
    <dgm:cxn modelId="{7173F031-A3FD-47FC-9EB9-09B7D1A7D810}" type="presParOf" srcId="{92B36A2E-5426-475A-AB33-79EC5039E8A7}" destId="{BD217B98-2D0B-4B0B-B47A-9E1D37F15A05}" srcOrd="0" destOrd="0" presId="urn:microsoft.com/office/officeart/2005/8/layout/radial1"/>
    <dgm:cxn modelId="{98DDB9F7-7CE1-40C0-A570-6BEB56A91C48}" type="presParOf" srcId="{3C910F8D-47F7-4C77-AFC6-1F19A527D854}" destId="{51AB17E3-BD9E-4161-A178-A40819E49F65}" srcOrd="6" destOrd="0" presId="urn:microsoft.com/office/officeart/2005/8/layout/radial1"/>
    <dgm:cxn modelId="{A6CEDA03-6C0D-46C0-B980-6A845BFA18A4}" type="presParOf" srcId="{3C910F8D-47F7-4C77-AFC6-1F19A527D854}" destId="{3338B66E-3C02-4D8D-8F92-0AA4B173EA9C}" srcOrd="7" destOrd="0" presId="urn:microsoft.com/office/officeart/2005/8/layout/radial1"/>
    <dgm:cxn modelId="{AA71BAEB-380B-4C69-BA83-67AE34CA0E58}" type="presParOf" srcId="{3338B66E-3C02-4D8D-8F92-0AA4B173EA9C}" destId="{12750D71-E88B-49A8-A68A-F54FAE8D6E94}" srcOrd="0" destOrd="0" presId="urn:microsoft.com/office/officeart/2005/8/layout/radial1"/>
    <dgm:cxn modelId="{8182FB74-26D5-41B6-B60D-6A72689D50B4}" type="presParOf" srcId="{3C910F8D-47F7-4C77-AFC6-1F19A527D854}" destId="{D3650885-F8E0-43B4-8316-E1D2522313EE}" srcOrd="8" destOrd="0" presId="urn:microsoft.com/office/officeart/2005/8/layout/radial1"/>
    <dgm:cxn modelId="{2B76F9E7-EA27-43CB-ACEE-709C1390EF8E}" type="presParOf" srcId="{3C910F8D-47F7-4C77-AFC6-1F19A527D854}" destId="{2F2B0944-57D7-420C-B2AD-08AF505EFBC5}" srcOrd="9" destOrd="0" presId="urn:microsoft.com/office/officeart/2005/8/layout/radial1"/>
    <dgm:cxn modelId="{93E8E300-5195-486B-BECD-22CC0A56BC05}" type="presParOf" srcId="{2F2B0944-57D7-420C-B2AD-08AF505EFBC5}" destId="{4136A6B1-33E2-4AEA-B00C-D1DBEA783A91}" srcOrd="0" destOrd="0" presId="urn:microsoft.com/office/officeart/2005/8/layout/radial1"/>
    <dgm:cxn modelId="{A2929D0E-7B37-4CB7-91A5-E109862426FB}" type="presParOf" srcId="{3C910F8D-47F7-4C77-AFC6-1F19A527D854}" destId="{60D6B8AF-579B-4AAC-A2CB-80E326DB95FA}"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00767-E382-4BC7-A063-21E7F00A0683}"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GB"/>
        </a:p>
      </dgm:t>
    </dgm:pt>
    <dgm:pt modelId="{C796BB82-07CB-419E-97BA-E69FB73580C1}">
      <dgm:prSet phldrT="[Text]"/>
      <dgm:spPr/>
      <dgm:t>
        <a:bodyPr/>
        <a:lstStyle/>
        <a:p>
          <a:r>
            <a:rPr lang="en-GB" dirty="0"/>
            <a:t>Principle 9 Plan Strategically</a:t>
          </a:r>
        </a:p>
      </dgm:t>
    </dgm:pt>
    <dgm:pt modelId="{E4A80517-0E37-4F0F-92D5-6454B58CFA7E}" type="parTrans" cxnId="{782BA1A8-758D-4A9B-9DD1-0F2E9F7F015B}">
      <dgm:prSet/>
      <dgm:spPr/>
      <dgm:t>
        <a:bodyPr/>
        <a:lstStyle/>
        <a:p>
          <a:endParaRPr lang="en-GB"/>
        </a:p>
      </dgm:t>
    </dgm:pt>
    <dgm:pt modelId="{B4E4D945-DBB3-42FF-AFEE-386DD581DDA2}" type="sibTrans" cxnId="{782BA1A8-758D-4A9B-9DD1-0F2E9F7F015B}">
      <dgm:prSet/>
      <dgm:spPr/>
      <dgm:t>
        <a:bodyPr/>
        <a:lstStyle/>
        <a:p>
          <a:endParaRPr lang="en-GB"/>
        </a:p>
      </dgm:t>
    </dgm:pt>
    <dgm:pt modelId="{81ABDAAE-8FE3-480C-B38A-E91DAF095BB4}">
      <dgm:prSet phldrT="[Text]"/>
      <dgm:spPr/>
      <dgm:t>
        <a:bodyPr/>
        <a:lstStyle/>
        <a:p>
          <a:r>
            <a:rPr lang="en-GB" dirty="0"/>
            <a:t>9.1 Understanding governance, risk management and control processes</a:t>
          </a:r>
        </a:p>
      </dgm:t>
    </dgm:pt>
    <dgm:pt modelId="{4068328A-6AFA-4093-A7E0-D30F811FD402}" type="parTrans" cxnId="{33F7C037-7B1F-419A-B7C9-7F4DEF4A26E7}">
      <dgm:prSet/>
      <dgm:spPr/>
      <dgm:t>
        <a:bodyPr/>
        <a:lstStyle/>
        <a:p>
          <a:endParaRPr lang="en-GB" dirty="0"/>
        </a:p>
      </dgm:t>
    </dgm:pt>
    <dgm:pt modelId="{B1014FC5-2D24-4EA2-8CD4-15D32D78421C}" type="sibTrans" cxnId="{33F7C037-7B1F-419A-B7C9-7F4DEF4A26E7}">
      <dgm:prSet/>
      <dgm:spPr/>
      <dgm:t>
        <a:bodyPr/>
        <a:lstStyle/>
        <a:p>
          <a:endParaRPr lang="en-GB"/>
        </a:p>
      </dgm:t>
    </dgm:pt>
    <dgm:pt modelId="{76953575-29BE-447B-88FA-5B2219225AC5}">
      <dgm:prSet phldrT="[Text]"/>
      <dgm:spPr/>
      <dgm:t>
        <a:bodyPr/>
        <a:lstStyle/>
        <a:p>
          <a:r>
            <a:rPr lang="en-GB" dirty="0"/>
            <a:t>9.2 Internal audit strategy</a:t>
          </a:r>
        </a:p>
      </dgm:t>
    </dgm:pt>
    <dgm:pt modelId="{7E64CC6E-051E-49C5-867C-A4339497AADB}" type="parTrans" cxnId="{D04E7743-EFB2-4111-8DA6-4FCA91FCD1E4}">
      <dgm:prSet/>
      <dgm:spPr/>
      <dgm:t>
        <a:bodyPr/>
        <a:lstStyle/>
        <a:p>
          <a:endParaRPr lang="en-GB" dirty="0"/>
        </a:p>
      </dgm:t>
    </dgm:pt>
    <dgm:pt modelId="{15E9F8FE-D844-453F-A14A-5FCA089AE4DD}" type="sibTrans" cxnId="{D04E7743-EFB2-4111-8DA6-4FCA91FCD1E4}">
      <dgm:prSet/>
      <dgm:spPr/>
      <dgm:t>
        <a:bodyPr/>
        <a:lstStyle/>
        <a:p>
          <a:endParaRPr lang="en-GB"/>
        </a:p>
      </dgm:t>
    </dgm:pt>
    <dgm:pt modelId="{62E299A2-4174-49DD-BCF4-FC846BB1708C}">
      <dgm:prSet phldrT="[Text]"/>
      <dgm:spPr/>
      <dgm:t>
        <a:bodyPr/>
        <a:lstStyle/>
        <a:p>
          <a:r>
            <a:rPr lang="en-GB" dirty="0"/>
            <a:t>9.3 Methodologies</a:t>
          </a:r>
        </a:p>
      </dgm:t>
    </dgm:pt>
    <dgm:pt modelId="{04D39687-A67C-42CC-8F18-9862F78CCB2E}" type="parTrans" cxnId="{ADDDF564-8428-4ECF-838E-C5A8A47BD846}">
      <dgm:prSet/>
      <dgm:spPr/>
      <dgm:t>
        <a:bodyPr/>
        <a:lstStyle/>
        <a:p>
          <a:endParaRPr lang="en-GB" dirty="0"/>
        </a:p>
      </dgm:t>
    </dgm:pt>
    <dgm:pt modelId="{E3CD9986-CD5F-499E-98C0-5C5967552538}" type="sibTrans" cxnId="{ADDDF564-8428-4ECF-838E-C5A8A47BD846}">
      <dgm:prSet/>
      <dgm:spPr/>
      <dgm:t>
        <a:bodyPr/>
        <a:lstStyle/>
        <a:p>
          <a:endParaRPr lang="en-GB"/>
        </a:p>
      </dgm:t>
    </dgm:pt>
    <dgm:pt modelId="{88D931EB-CCAC-4641-A818-B2AF1A8A2EE0}">
      <dgm:prSet phldrT="[Text]"/>
      <dgm:spPr/>
      <dgm:t>
        <a:bodyPr/>
        <a:lstStyle/>
        <a:p>
          <a:r>
            <a:rPr lang="en-GB" dirty="0"/>
            <a:t>9.4 Internal audit plan</a:t>
          </a:r>
        </a:p>
      </dgm:t>
    </dgm:pt>
    <dgm:pt modelId="{8DC8A117-52BB-4758-8891-650ECD52E0F3}" type="parTrans" cxnId="{F473E0B4-D489-4A8B-99F4-A51BB879C7BA}">
      <dgm:prSet/>
      <dgm:spPr/>
      <dgm:t>
        <a:bodyPr/>
        <a:lstStyle/>
        <a:p>
          <a:endParaRPr lang="en-GB" dirty="0"/>
        </a:p>
      </dgm:t>
    </dgm:pt>
    <dgm:pt modelId="{380A915D-000D-4075-A959-F9E981C846B2}" type="sibTrans" cxnId="{F473E0B4-D489-4A8B-99F4-A51BB879C7BA}">
      <dgm:prSet/>
      <dgm:spPr/>
      <dgm:t>
        <a:bodyPr/>
        <a:lstStyle/>
        <a:p>
          <a:endParaRPr lang="en-GB"/>
        </a:p>
      </dgm:t>
    </dgm:pt>
    <dgm:pt modelId="{9E3BD97F-AE7B-4B74-BE59-0001085008B1}">
      <dgm:prSet/>
      <dgm:spPr/>
      <dgm:t>
        <a:bodyPr/>
        <a:lstStyle/>
        <a:p>
          <a:r>
            <a:rPr lang="en-GB" dirty="0"/>
            <a:t>9.5 Coordination and reliance </a:t>
          </a:r>
        </a:p>
      </dgm:t>
    </dgm:pt>
    <dgm:pt modelId="{5BFA3CD2-CCD6-40A8-874A-2A20A54F76B5}" type="parTrans" cxnId="{EF183212-4998-4E58-AB96-F59DEE9A12E7}">
      <dgm:prSet/>
      <dgm:spPr/>
      <dgm:t>
        <a:bodyPr/>
        <a:lstStyle/>
        <a:p>
          <a:endParaRPr lang="en-GB" dirty="0"/>
        </a:p>
      </dgm:t>
    </dgm:pt>
    <dgm:pt modelId="{6A5736FB-3B89-4428-A296-CA2F5E5C7B46}" type="sibTrans" cxnId="{EF183212-4998-4E58-AB96-F59DEE9A12E7}">
      <dgm:prSet/>
      <dgm:spPr/>
      <dgm:t>
        <a:bodyPr/>
        <a:lstStyle/>
        <a:p>
          <a:endParaRPr lang="en-GB"/>
        </a:p>
      </dgm:t>
    </dgm:pt>
    <dgm:pt modelId="{3C910F8D-47F7-4C77-AFC6-1F19A527D854}" type="pres">
      <dgm:prSet presAssocID="{A2300767-E382-4BC7-A063-21E7F00A0683}" presName="cycle" presStyleCnt="0">
        <dgm:presLayoutVars>
          <dgm:chMax val="1"/>
          <dgm:dir/>
          <dgm:animLvl val="ctr"/>
          <dgm:resizeHandles val="exact"/>
        </dgm:presLayoutVars>
      </dgm:prSet>
      <dgm:spPr/>
    </dgm:pt>
    <dgm:pt modelId="{41E42EE1-8066-4F78-ACF2-4A54BE816EF8}" type="pres">
      <dgm:prSet presAssocID="{C796BB82-07CB-419E-97BA-E69FB73580C1}" presName="centerShape" presStyleLbl="node0" presStyleIdx="0" presStyleCnt="1"/>
      <dgm:spPr/>
    </dgm:pt>
    <dgm:pt modelId="{0202F827-1F00-4CD8-A15D-462BDE627982}" type="pres">
      <dgm:prSet presAssocID="{4068328A-6AFA-4093-A7E0-D30F811FD402}" presName="Name9" presStyleLbl="parChTrans1D2" presStyleIdx="0" presStyleCnt="5"/>
      <dgm:spPr/>
    </dgm:pt>
    <dgm:pt modelId="{757ADE7E-477E-4D91-BE55-318B4F7BA570}" type="pres">
      <dgm:prSet presAssocID="{4068328A-6AFA-4093-A7E0-D30F811FD402}" presName="connTx" presStyleLbl="parChTrans1D2" presStyleIdx="0" presStyleCnt="5"/>
      <dgm:spPr/>
    </dgm:pt>
    <dgm:pt modelId="{F11E81A6-B006-40C0-BFF7-30AD1813E214}" type="pres">
      <dgm:prSet presAssocID="{81ABDAAE-8FE3-480C-B38A-E91DAF095BB4}" presName="node" presStyleLbl="node1" presStyleIdx="0" presStyleCnt="5">
        <dgm:presLayoutVars>
          <dgm:bulletEnabled val="1"/>
        </dgm:presLayoutVars>
      </dgm:prSet>
      <dgm:spPr/>
    </dgm:pt>
    <dgm:pt modelId="{0E72E782-A954-4351-865D-A4D457FCA9FE}" type="pres">
      <dgm:prSet presAssocID="{7E64CC6E-051E-49C5-867C-A4339497AADB}" presName="Name9" presStyleLbl="parChTrans1D2" presStyleIdx="1" presStyleCnt="5"/>
      <dgm:spPr/>
    </dgm:pt>
    <dgm:pt modelId="{50B69F63-0986-4012-9087-3E954709F2C2}" type="pres">
      <dgm:prSet presAssocID="{7E64CC6E-051E-49C5-867C-A4339497AADB}" presName="connTx" presStyleLbl="parChTrans1D2" presStyleIdx="1" presStyleCnt="5"/>
      <dgm:spPr/>
    </dgm:pt>
    <dgm:pt modelId="{0BE48931-3424-4ECA-8E7B-8B5289599956}" type="pres">
      <dgm:prSet presAssocID="{76953575-29BE-447B-88FA-5B2219225AC5}" presName="node" presStyleLbl="node1" presStyleIdx="1" presStyleCnt="5">
        <dgm:presLayoutVars>
          <dgm:bulletEnabled val="1"/>
        </dgm:presLayoutVars>
      </dgm:prSet>
      <dgm:spPr/>
    </dgm:pt>
    <dgm:pt modelId="{92B36A2E-5426-475A-AB33-79EC5039E8A7}" type="pres">
      <dgm:prSet presAssocID="{04D39687-A67C-42CC-8F18-9862F78CCB2E}" presName="Name9" presStyleLbl="parChTrans1D2" presStyleIdx="2" presStyleCnt="5"/>
      <dgm:spPr/>
    </dgm:pt>
    <dgm:pt modelId="{BD217B98-2D0B-4B0B-B47A-9E1D37F15A05}" type="pres">
      <dgm:prSet presAssocID="{04D39687-A67C-42CC-8F18-9862F78CCB2E}" presName="connTx" presStyleLbl="parChTrans1D2" presStyleIdx="2" presStyleCnt="5"/>
      <dgm:spPr/>
    </dgm:pt>
    <dgm:pt modelId="{51AB17E3-BD9E-4161-A178-A40819E49F65}" type="pres">
      <dgm:prSet presAssocID="{62E299A2-4174-49DD-BCF4-FC846BB1708C}" presName="node" presStyleLbl="node1" presStyleIdx="2" presStyleCnt="5">
        <dgm:presLayoutVars>
          <dgm:bulletEnabled val="1"/>
        </dgm:presLayoutVars>
      </dgm:prSet>
      <dgm:spPr/>
    </dgm:pt>
    <dgm:pt modelId="{3338B66E-3C02-4D8D-8F92-0AA4B173EA9C}" type="pres">
      <dgm:prSet presAssocID="{8DC8A117-52BB-4758-8891-650ECD52E0F3}" presName="Name9" presStyleLbl="parChTrans1D2" presStyleIdx="3" presStyleCnt="5"/>
      <dgm:spPr/>
    </dgm:pt>
    <dgm:pt modelId="{12750D71-E88B-49A8-A68A-F54FAE8D6E94}" type="pres">
      <dgm:prSet presAssocID="{8DC8A117-52BB-4758-8891-650ECD52E0F3}" presName="connTx" presStyleLbl="parChTrans1D2" presStyleIdx="3" presStyleCnt="5"/>
      <dgm:spPr/>
    </dgm:pt>
    <dgm:pt modelId="{D3650885-F8E0-43B4-8316-E1D2522313EE}" type="pres">
      <dgm:prSet presAssocID="{88D931EB-CCAC-4641-A818-B2AF1A8A2EE0}" presName="node" presStyleLbl="node1" presStyleIdx="3" presStyleCnt="5">
        <dgm:presLayoutVars>
          <dgm:bulletEnabled val="1"/>
        </dgm:presLayoutVars>
      </dgm:prSet>
      <dgm:spPr/>
    </dgm:pt>
    <dgm:pt modelId="{2F2B0944-57D7-420C-B2AD-08AF505EFBC5}" type="pres">
      <dgm:prSet presAssocID="{5BFA3CD2-CCD6-40A8-874A-2A20A54F76B5}" presName="Name9" presStyleLbl="parChTrans1D2" presStyleIdx="4" presStyleCnt="5"/>
      <dgm:spPr/>
    </dgm:pt>
    <dgm:pt modelId="{4136A6B1-33E2-4AEA-B00C-D1DBEA783A91}" type="pres">
      <dgm:prSet presAssocID="{5BFA3CD2-CCD6-40A8-874A-2A20A54F76B5}" presName="connTx" presStyleLbl="parChTrans1D2" presStyleIdx="4" presStyleCnt="5"/>
      <dgm:spPr/>
    </dgm:pt>
    <dgm:pt modelId="{60D6B8AF-579B-4AAC-A2CB-80E326DB95FA}" type="pres">
      <dgm:prSet presAssocID="{9E3BD97F-AE7B-4B74-BE59-0001085008B1}" presName="node" presStyleLbl="node1" presStyleIdx="4" presStyleCnt="5">
        <dgm:presLayoutVars>
          <dgm:bulletEnabled val="1"/>
        </dgm:presLayoutVars>
      </dgm:prSet>
      <dgm:spPr/>
    </dgm:pt>
  </dgm:ptLst>
  <dgm:cxnLst>
    <dgm:cxn modelId="{EBEB3705-8E8B-463E-A463-50436A23177D}" type="presOf" srcId="{4068328A-6AFA-4093-A7E0-D30F811FD402}" destId="{0202F827-1F00-4CD8-A15D-462BDE627982}" srcOrd="0" destOrd="0" presId="urn:microsoft.com/office/officeart/2005/8/layout/radial1"/>
    <dgm:cxn modelId="{7962B505-E660-43C9-B067-2484324916E6}" type="presOf" srcId="{9E3BD97F-AE7B-4B74-BE59-0001085008B1}" destId="{60D6B8AF-579B-4AAC-A2CB-80E326DB95FA}" srcOrd="0" destOrd="0" presId="urn:microsoft.com/office/officeart/2005/8/layout/radial1"/>
    <dgm:cxn modelId="{EF183212-4998-4E58-AB96-F59DEE9A12E7}" srcId="{C796BB82-07CB-419E-97BA-E69FB73580C1}" destId="{9E3BD97F-AE7B-4B74-BE59-0001085008B1}" srcOrd="4" destOrd="0" parTransId="{5BFA3CD2-CCD6-40A8-874A-2A20A54F76B5}" sibTransId="{6A5736FB-3B89-4428-A296-CA2F5E5C7B46}"/>
    <dgm:cxn modelId="{5FBB9613-3FD3-4E97-92B9-93F9320C64E5}" type="presOf" srcId="{A2300767-E382-4BC7-A063-21E7F00A0683}" destId="{3C910F8D-47F7-4C77-AFC6-1F19A527D854}" srcOrd="0" destOrd="0" presId="urn:microsoft.com/office/officeart/2005/8/layout/radial1"/>
    <dgm:cxn modelId="{54F16226-3F5A-4D68-A2E5-48D1CF25DD5E}" type="presOf" srcId="{7E64CC6E-051E-49C5-867C-A4339497AADB}" destId="{0E72E782-A954-4351-865D-A4D457FCA9FE}" srcOrd="0" destOrd="0" presId="urn:microsoft.com/office/officeart/2005/8/layout/radial1"/>
    <dgm:cxn modelId="{70D13929-A25B-4F64-9987-A6057AA197D6}" type="presOf" srcId="{8DC8A117-52BB-4758-8891-650ECD52E0F3}" destId="{12750D71-E88B-49A8-A68A-F54FAE8D6E94}" srcOrd="1" destOrd="0" presId="urn:microsoft.com/office/officeart/2005/8/layout/radial1"/>
    <dgm:cxn modelId="{C1AEE130-4A14-4666-AE93-9BAA82CBDF9C}" type="presOf" srcId="{8DC8A117-52BB-4758-8891-650ECD52E0F3}" destId="{3338B66E-3C02-4D8D-8F92-0AA4B173EA9C}" srcOrd="0" destOrd="0" presId="urn:microsoft.com/office/officeart/2005/8/layout/radial1"/>
    <dgm:cxn modelId="{4FAFE930-A0D3-4785-8E10-9EEB3768CFCD}" type="presOf" srcId="{7E64CC6E-051E-49C5-867C-A4339497AADB}" destId="{50B69F63-0986-4012-9087-3E954709F2C2}" srcOrd="1" destOrd="0" presId="urn:microsoft.com/office/officeart/2005/8/layout/radial1"/>
    <dgm:cxn modelId="{33F7C037-7B1F-419A-B7C9-7F4DEF4A26E7}" srcId="{C796BB82-07CB-419E-97BA-E69FB73580C1}" destId="{81ABDAAE-8FE3-480C-B38A-E91DAF095BB4}" srcOrd="0" destOrd="0" parTransId="{4068328A-6AFA-4093-A7E0-D30F811FD402}" sibTransId="{B1014FC5-2D24-4EA2-8CD4-15D32D78421C}"/>
    <dgm:cxn modelId="{4273B05B-85A6-4F38-9A30-2DAC79E26229}" type="presOf" srcId="{62E299A2-4174-49DD-BCF4-FC846BB1708C}" destId="{51AB17E3-BD9E-4161-A178-A40819E49F65}" srcOrd="0" destOrd="0" presId="urn:microsoft.com/office/officeart/2005/8/layout/radial1"/>
    <dgm:cxn modelId="{3EEF3662-796D-4C1E-8ADA-C3D46D45BF74}" type="presOf" srcId="{81ABDAAE-8FE3-480C-B38A-E91DAF095BB4}" destId="{F11E81A6-B006-40C0-BFF7-30AD1813E214}" srcOrd="0" destOrd="0" presId="urn:microsoft.com/office/officeart/2005/8/layout/radial1"/>
    <dgm:cxn modelId="{D04E7743-EFB2-4111-8DA6-4FCA91FCD1E4}" srcId="{C796BB82-07CB-419E-97BA-E69FB73580C1}" destId="{76953575-29BE-447B-88FA-5B2219225AC5}" srcOrd="1" destOrd="0" parTransId="{7E64CC6E-051E-49C5-867C-A4339497AADB}" sibTransId="{15E9F8FE-D844-453F-A14A-5FCA089AE4DD}"/>
    <dgm:cxn modelId="{ADDDF564-8428-4ECF-838E-C5A8A47BD846}" srcId="{C796BB82-07CB-419E-97BA-E69FB73580C1}" destId="{62E299A2-4174-49DD-BCF4-FC846BB1708C}" srcOrd="2" destOrd="0" parTransId="{04D39687-A67C-42CC-8F18-9862F78CCB2E}" sibTransId="{E3CD9986-CD5F-499E-98C0-5C5967552538}"/>
    <dgm:cxn modelId="{8A17D345-8C9F-4308-A41E-E03289544C91}" type="presOf" srcId="{5BFA3CD2-CCD6-40A8-874A-2A20A54F76B5}" destId="{2F2B0944-57D7-420C-B2AD-08AF505EFBC5}" srcOrd="0" destOrd="0" presId="urn:microsoft.com/office/officeart/2005/8/layout/radial1"/>
    <dgm:cxn modelId="{80DCEA9B-B3EC-469C-9942-CBBC8F89CEC8}" type="presOf" srcId="{C796BB82-07CB-419E-97BA-E69FB73580C1}" destId="{41E42EE1-8066-4F78-ACF2-4A54BE816EF8}" srcOrd="0" destOrd="0" presId="urn:microsoft.com/office/officeart/2005/8/layout/radial1"/>
    <dgm:cxn modelId="{782BA1A8-758D-4A9B-9DD1-0F2E9F7F015B}" srcId="{A2300767-E382-4BC7-A063-21E7F00A0683}" destId="{C796BB82-07CB-419E-97BA-E69FB73580C1}" srcOrd="0" destOrd="0" parTransId="{E4A80517-0E37-4F0F-92D5-6454B58CFA7E}" sibTransId="{B4E4D945-DBB3-42FF-AFEE-386DD581DDA2}"/>
    <dgm:cxn modelId="{F5A991B3-EF46-4253-B794-8B546AE94587}" type="presOf" srcId="{76953575-29BE-447B-88FA-5B2219225AC5}" destId="{0BE48931-3424-4ECA-8E7B-8B5289599956}" srcOrd="0" destOrd="0" presId="urn:microsoft.com/office/officeart/2005/8/layout/radial1"/>
    <dgm:cxn modelId="{F473E0B4-D489-4A8B-99F4-A51BB879C7BA}" srcId="{C796BB82-07CB-419E-97BA-E69FB73580C1}" destId="{88D931EB-CCAC-4641-A818-B2AF1A8A2EE0}" srcOrd="3" destOrd="0" parTransId="{8DC8A117-52BB-4758-8891-650ECD52E0F3}" sibTransId="{380A915D-000D-4075-A959-F9E981C846B2}"/>
    <dgm:cxn modelId="{D28CBFC1-C6C0-47B7-A023-64E724E34A4E}" type="presOf" srcId="{5BFA3CD2-CCD6-40A8-874A-2A20A54F76B5}" destId="{4136A6B1-33E2-4AEA-B00C-D1DBEA783A91}" srcOrd="1" destOrd="0" presId="urn:microsoft.com/office/officeart/2005/8/layout/radial1"/>
    <dgm:cxn modelId="{822AB6CC-6CFD-4F05-9D9B-9751D6535E89}" type="presOf" srcId="{88D931EB-CCAC-4641-A818-B2AF1A8A2EE0}" destId="{D3650885-F8E0-43B4-8316-E1D2522313EE}" srcOrd="0" destOrd="0" presId="urn:microsoft.com/office/officeart/2005/8/layout/radial1"/>
    <dgm:cxn modelId="{08B277D5-B779-4AA6-88E5-F8FA017A6DDA}" type="presOf" srcId="{4068328A-6AFA-4093-A7E0-D30F811FD402}" destId="{757ADE7E-477E-4D91-BE55-318B4F7BA570}" srcOrd="1" destOrd="0" presId="urn:microsoft.com/office/officeart/2005/8/layout/radial1"/>
    <dgm:cxn modelId="{0E766CDA-E0B7-4270-AC09-57276CDCA25D}" type="presOf" srcId="{04D39687-A67C-42CC-8F18-9862F78CCB2E}" destId="{BD217B98-2D0B-4B0B-B47A-9E1D37F15A05}" srcOrd="1" destOrd="0" presId="urn:microsoft.com/office/officeart/2005/8/layout/radial1"/>
    <dgm:cxn modelId="{420E7EF3-CEAD-4E0B-9A31-25810F537D89}" type="presOf" srcId="{04D39687-A67C-42CC-8F18-9862F78CCB2E}" destId="{92B36A2E-5426-475A-AB33-79EC5039E8A7}" srcOrd="0" destOrd="0" presId="urn:microsoft.com/office/officeart/2005/8/layout/radial1"/>
    <dgm:cxn modelId="{09DA5B59-7718-448B-BB98-950557378841}" type="presParOf" srcId="{3C910F8D-47F7-4C77-AFC6-1F19A527D854}" destId="{41E42EE1-8066-4F78-ACF2-4A54BE816EF8}" srcOrd="0" destOrd="0" presId="urn:microsoft.com/office/officeart/2005/8/layout/radial1"/>
    <dgm:cxn modelId="{F7D42908-5355-4FDB-9FA9-8F9C3F85F6EA}" type="presParOf" srcId="{3C910F8D-47F7-4C77-AFC6-1F19A527D854}" destId="{0202F827-1F00-4CD8-A15D-462BDE627982}" srcOrd="1" destOrd="0" presId="urn:microsoft.com/office/officeart/2005/8/layout/radial1"/>
    <dgm:cxn modelId="{74C01CC0-BFB3-4E09-B74E-EE38F4DFB968}" type="presParOf" srcId="{0202F827-1F00-4CD8-A15D-462BDE627982}" destId="{757ADE7E-477E-4D91-BE55-318B4F7BA570}" srcOrd="0" destOrd="0" presId="urn:microsoft.com/office/officeart/2005/8/layout/radial1"/>
    <dgm:cxn modelId="{CB0D858E-0074-4626-8440-0C599297C3BE}" type="presParOf" srcId="{3C910F8D-47F7-4C77-AFC6-1F19A527D854}" destId="{F11E81A6-B006-40C0-BFF7-30AD1813E214}" srcOrd="2" destOrd="0" presId="urn:microsoft.com/office/officeart/2005/8/layout/radial1"/>
    <dgm:cxn modelId="{BC4E1403-7595-4BEF-9E91-0C4579C7B9D0}" type="presParOf" srcId="{3C910F8D-47F7-4C77-AFC6-1F19A527D854}" destId="{0E72E782-A954-4351-865D-A4D457FCA9FE}" srcOrd="3" destOrd="0" presId="urn:microsoft.com/office/officeart/2005/8/layout/radial1"/>
    <dgm:cxn modelId="{096E66E6-0329-4651-BB7B-18EE5D05B353}" type="presParOf" srcId="{0E72E782-A954-4351-865D-A4D457FCA9FE}" destId="{50B69F63-0986-4012-9087-3E954709F2C2}" srcOrd="0" destOrd="0" presId="urn:microsoft.com/office/officeart/2005/8/layout/radial1"/>
    <dgm:cxn modelId="{A2104C6B-7254-4F9D-8FFA-E8053CD02A8E}" type="presParOf" srcId="{3C910F8D-47F7-4C77-AFC6-1F19A527D854}" destId="{0BE48931-3424-4ECA-8E7B-8B5289599956}" srcOrd="4" destOrd="0" presId="urn:microsoft.com/office/officeart/2005/8/layout/radial1"/>
    <dgm:cxn modelId="{921B42BD-FC1A-44E6-8D9E-27F8666CAD7D}" type="presParOf" srcId="{3C910F8D-47F7-4C77-AFC6-1F19A527D854}" destId="{92B36A2E-5426-475A-AB33-79EC5039E8A7}" srcOrd="5" destOrd="0" presId="urn:microsoft.com/office/officeart/2005/8/layout/radial1"/>
    <dgm:cxn modelId="{7173F031-A3FD-47FC-9EB9-09B7D1A7D810}" type="presParOf" srcId="{92B36A2E-5426-475A-AB33-79EC5039E8A7}" destId="{BD217B98-2D0B-4B0B-B47A-9E1D37F15A05}" srcOrd="0" destOrd="0" presId="urn:microsoft.com/office/officeart/2005/8/layout/radial1"/>
    <dgm:cxn modelId="{98DDB9F7-7CE1-40C0-A570-6BEB56A91C48}" type="presParOf" srcId="{3C910F8D-47F7-4C77-AFC6-1F19A527D854}" destId="{51AB17E3-BD9E-4161-A178-A40819E49F65}" srcOrd="6" destOrd="0" presId="urn:microsoft.com/office/officeart/2005/8/layout/radial1"/>
    <dgm:cxn modelId="{A6CEDA03-6C0D-46C0-B980-6A845BFA18A4}" type="presParOf" srcId="{3C910F8D-47F7-4C77-AFC6-1F19A527D854}" destId="{3338B66E-3C02-4D8D-8F92-0AA4B173EA9C}" srcOrd="7" destOrd="0" presId="urn:microsoft.com/office/officeart/2005/8/layout/radial1"/>
    <dgm:cxn modelId="{AA71BAEB-380B-4C69-BA83-67AE34CA0E58}" type="presParOf" srcId="{3338B66E-3C02-4D8D-8F92-0AA4B173EA9C}" destId="{12750D71-E88B-49A8-A68A-F54FAE8D6E94}" srcOrd="0" destOrd="0" presId="urn:microsoft.com/office/officeart/2005/8/layout/radial1"/>
    <dgm:cxn modelId="{8182FB74-26D5-41B6-B60D-6A72689D50B4}" type="presParOf" srcId="{3C910F8D-47F7-4C77-AFC6-1F19A527D854}" destId="{D3650885-F8E0-43B4-8316-E1D2522313EE}" srcOrd="8" destOrd="0" presId="urn:microsoft.com/office/officeart/2005/8/layout/radial1"/>
    <dgm:cxn modelId="{2B76F9E7-EA27-43CB-ACEE-709C1390EF8E}" type="presParOf" srcId="{3C910F8D-47F7-4C77-AFC6-1F19A527D854}" destId="{2F2B0944-57D7-420C-B2AD-08AF505EFBC5}" srcOrd="9" destOrd="0" presId="urn:microsoft.com/office/officeart/2005/8/layout/radial1"/>
    <dgm:cxn modelId="{93E8E300-5195-486B-BECD-22CC0A56BC05}" type="presParOf" srcId="{2F2B0944-57D7-420C-B2AD-08AF505EFBC5}" destId="{4136A6B1-33E2-4AEA-B00C-D1DBEA783A91}" srcOrd="0" destOrd="0" presId="urn:microsoft.com/office/officeart/2005/8/layout/radial1"/>
    <dgm:cxn modelId="{A2929D0E-7B37-4CB7-91A5-E109862426FB}" type="presParOf" srcId="{3C910F8D-47F7-4C77-AFC6-1F19A527D854}" destId="{60D6B8AF-579B-4AAC-A2CB-80E326DB95FA}"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6E232-82C6-4623-AD80-D96E909369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3CC36E0-3101-4585-B52B-2A8DAAAC73D5}">
      <dgm:prSet phldrT="[Text]"/>
      <dgm:spPr/>
      <dgm:t>
        <a:bodyPr/>
        <a:lstStyle/>
        <a:p>
          <a:r>
            <a:rPr lang="en-GB" dirty="0"/>
            <a:t>13. </a:t>
          </a:r>
        </a:p>
      </dgm:t>
    </dgm:pt>
    <dgm:pt modelId="{DB92CFD6-A996-4FD1-9067-A7F704641743}" type="parTrans" cxnId="{524FDF46-40C7-499C-8210-A0E25EAD4E23}">
      <dgm:prSet/>
      <dgm:spPr/>
      <dgm:t>
        <a:bodyPr/>
        <a:lstStyle/>
        <a:p>
          <a:endParaRPr lang="en-GB"/>
        </a:p>
      </dgm:t>
    </dgm:pt>
    <dgm:pt modelId="{6671D0DA-6C54-4086-92DC-55D186591EA0}" type="sibTrans" cxnId="{524FDF46-40C7-499C-8210-A0E25EAD4E23}">
      <dgm:prSet/>
      <dgm:spPr/>
      <dgm:t>
        <a:bodyPr/>
        <a:lstStyle/>
        <a:p>
          <a:endParaRPr lang="en-GB"/>
        </a:p>
      </dgm:t>
    </dgm:pt>
    <dgm:pt modelId="{DA89BD5D-F35E-4ADE-89BA-F53BB0E88F27}">
      <dgm:prSet phldrT="[Text]" custT="1"/>
      <dgm:spPr/>
      <dgm:t>
        <a:bodyPr/>
        <a:lstStyle/>
        <a:p>
          <a:r>
            <a:rPr lang="en-GB" sz="2000" dirty="0"/>
            <a:t>Plan Engagements Effectively</a:t>
          </a:r>
        </a:p>
      </dgm:t>
    </dgm:pt>
    <dgm:pt modelId="{4C816ADB-DA3E-453A-AD06-69115F96AACA}" type="parTrans" cxnId="{07573A54-A63F-4A57-BB73-9CA5140A5EB5}">
      <dgm:prSet/>
      <dgm:spPr/>
      <dgm:t>
        <a:bodyPr/>
        <a:lstStyle/>
        <a:p>
          <a:endParaRPr lang="en-GB"/>
        </a:p>
      </dgm:t>
    </dgm:pt>
    <dgm:pt modelId="{659D28D0-C1C2-47D3-BF40-F95D836A964B}" type="sibTrans" cxnId="{07573A54-A63F-4A57-BB73-9CA5140A5EB5}">
      <dgm:prSet/>
      <dgm:spPr/>
      <dgm:t>
        <a:bodyPr/>
        <a:lstStyle/>
        <a:p>
          <a:endParaRPr lang="en-GB"/>
        </a:p>
      </dgm:t>
    </dgm:pt>
    <dgm:pt modelId="{4EF62D88-9B61-4CE1-845D-E100A5F9151C}">
      <dgm:prSet phldrT="[Text]" custT="1"/>
      <dgm:spPr/>
      <dgm:t>
        <a:bodyPr/>
        <a:lstStyle/>
        <a:p>
          <a:r>
            <a:rPr lang="en-US" sz="2000" b="1" i="1" dirty="0"/>
            <a:t>Internal auditors plan each engagement using a systematic, disciplined approach.</a:t>
          </a:r>
          <a:endParaRPr lang="en-GB" sz="2000" dirty="0"/>
        </a:p>
      </dgm:t>
    </dgm:pt>
    <dgm:pt modelId="{347CD733-20A8-4A21-9B3B-53B9B61F0B41}" type="parTrans" cxnId="{1B589BE6-E98D-4F0A-B5BB-C855A49F17A9}">
      <dgm:prSet/>
      <dgm:spPr/>
      <dgm:t>
        <a:bodyPr/>
        <a:lstStyle/>
        <a:p>
          <a:endParaRPr lang="en-GB"/>
        </a:p>
      </dgm:t>
    </dgm:pt>
    <dgm:pt modelId="{90F29CF7-17D9-42EF-90B6-34936EB51FDF}" type="sibTrans" cxnId="{1B589BE6-E98D-4F0A-B5BB-C855A49F17A9}">
      <dgm:prSet/>
      <dgm:spPr/>
      <dgm:t>
        <a:bodyPr/>
        <a:lstStyle/>
        <a:p>
          <a:endParaRPr lang="en-GB"/>
        </a:p>
      </dgm:t>
    </dgm:pt>
    <dgm:pt modelId="{2C312921-495B-4D79-8C60-FBA6355F352A}">
      <dgm:prSet phldrT="[Text]"/>
      <dgm:spPr/>
      <dgm:t>
        <a:bodyPr/>
        <a:lstStyle/>
        <a:p>
          <a:r>
            <a:rPr lang="en-GB" dirty="0"/>
            <a:t>14.</a:t>
          </a:r>
        </a:p>
      </dgm:t>
    </dgm:pt>
    <dgm:pt modelId="{AC73753E-14B0-4A54-8896-526A0EBCFB24}" type="parTrans" cxnId="{97C1F983-58F1-448A-B8AF-5D23D17362D7}">
      <dgm:prSet/>
      <dgm:spPr/>
      <dgm:t>
        <a:bodyPr/>
        <a:lstStyle/>
        <a:p>
          <a:endParaRPr lang="en-GB"/>
        </a:p>
      </dgm:t>
    </dgm:pt>
    <dgm:pt modelId="{9049E43F-9DC8-4DAA-ACD5-9054F1D806B4}" type="sibTrans" cxnId="{97C1F983-58F1-448A-B8AF-5D23D17362D7}">
      <dgm:prSet/>
      <dgm:spPr/>
      <dgm:t>
        <a:bodyPr/>
        <a:lstStyle/>
        <a:p>
          <a:endParaRPr lang="en-GB"/>
        </a:p>
      </dgm:t>
    </dgm:pt>
    <dgm:pt modelId="{CC55C751-791B-4788-95F1-F24DFB5F79CC}">
      <dgm:prSet phldrT="[Text]" custT="1"/>
      <dgm:spPr/>
      <dgm:t>
        <a:bodyPr/>
        <a:lstStyle/>
        <a:p>
          <a:r>
            <a:rPr lang="en-GB" sz="2000" dirty="0"/>
            <a:t>Conduct Engagement Work</a:t>
          </a:r>
        </a:p>
      </dgm:t>
    </dgm:pt>
    <dgm:pt modelId="{E4067817-1DE6-4EE4-BC75-9964635C118F}" type="parTrans" cxnId="{4EF12722-0230-48E2-AEB3-57F898574C3C}">
      <dgm:prSet/>
      <dgm:spPr/>
      <dgm:t>
        <a:bodyPr/>
        <a:lstStyle/>
        <a:p>
          <a:endParaRPr lang="en-GB"/>
        </a:p>
      </dgm:t>
    </dgm:pt>
    <dgm:pt modelId="{A86B33A4-2F30-4777-8E27-0DCF39C19012}" type="sibTrans" cxnId="{4EF12722-0230-48E2-AEB3-57F898574C3C}">
      <dgm:prSet/>
      <dgm:spPr/>
      <dgm:t>
        <a:bodyPr/>
        <a:lstStyle/>
        <a:p>
          <a:endParaRPr lang="en-GB"/>
        </a:p>
      </dgm:t>
    </dgm:pt>
    <dgm:pt modelId="{867964F6-E47F-46F8-AF76-26CDF8E5CDBF}">
      <dgm:prSet phldrT="[Text]" custT="1"/>
      <dgm:spPr/>
      <dgm:t>
        <a:bodyPr/>
        <a:lstStyle/>
        <a:p>
          <a:r>
            <a:rPr lang="en-US" sz="2000" b="1" i="1" dirty="0"/>
            <a:t>Internal auditors implement the engagement work program to achieve the engagement objectives.</a:t>
          </a:r>
          <a:endParaRPr lang="en-GB" sz="2000" dirty="0"/>
        </a:p>
      </dgm:t>
    </dgm:pt>
    <dgm:pt modelId="{A5EEC91E-7CC0-4284-B05F-5B59F5B49FF4}" type="parTrans" cxnId="{1D3FAD5F-AEEA-4D60-80BD-B1AD51DFE3A3}">
      <dgm:prSet/>
      <dgm:spPr/>
      <dgm:t>
        <a:bodyPr/>
        <a:lstStyle/>
        <a:p>
          <a:endParaRPr lang="en-GB"/>
        </a:p>
      </dgm:t>
    </dgm:pt>
    <dgm:pt modelId="{25A06853-4219-4496-AA63-FADAB67AB6DD}" type="sibTrans" cxnId="{1D3FAD5F-AEEA-4D60-80BD-B1AD51DFE3A3}">
      <dgm:prSet/>
      <dgm:spPr/>
      <dgm:t>
        <a:bodyPr/>
        <a:lstStyle/>
        <a:p>
          <a:endParaRPr lang="en-GB"/>
        </a:p>
      </dgm:t>
    </dgm:pt>
    <dgm:pt modelId="{7CC5B79D-787B-400B-B971-3EF0EEA4DB63}">
      <dgm:prSet phldrT="[Text]"/>
      <dgm:spPr/>
      <dgm:t>
        <a:bodyPr/>
        <a:lstStyle/>
        <a:p>
          <a:r>
            <a:rPr lang="en-GB" dirty="0"/>
            <a:t>15.</a:t>
          </a:r>
        </a:p>
      </dgm:t>
    </dgm:pt>
    <dgm:pt modelId="{C937A8F2-4A5E-4EBD-B3D0-2D1FBC60FF7A}" type="parTrans" cxnId="{FEA7593B-02D5-46C6-8DF9-346012263884}">
      <dgm:prSet/>
      <dgm:spPr/>
      <dgm:t>
        <a:bodyPr/>
        <a:lstStyle/>
        <a:p>
          <a:endParaRPr lang="en-GB"/>
        </a:p>
      </dgm:t>
    </dgm:pt>
    <dgm:pt modelId="{93F0C0F5-EE4C-4931-A4F8-CF7FF177A286}" type="sibTrans" cxnId="{FEA7593B-02D5-46C6-8DF9-346012263884}">
      <dgm:prSet/>
      <dgm:spPr/>
      <dgm:t>
        <a:bodyPr/>
        <a:lstStyle/>
        <a:p>
          <a:endParaRPr lang="en-GB"/>
        </a:p>
      </dgm:t>
    </dgm:pt>
    <dgm:pt modelId="{3C7E9552-12EB-460C-B054-AEDE0776FAC6}">
      <dgm:prSet phldrT="[Text]" custT="1"/>
      <dgm:spPr/>
      <dgm:t>
        <a:bodyPr/>
        <a:lstStyle/>
        <a:p>
          <a:r>
            <a:rPr lang="en-GB" sz="2000" dirty="0"/>
            <a:t>Communicate Engagement Results and Monitor Action Plans</a:t>
          </a:r>
        </a:p>
      </dgm:t>
    </dgm:pt>
    <dgm:pt modelId="{DC893E95-B99F-429A-9A44-766AC59B519F}" type="parTrans" cxnId="{7959EB87-7B0A-472A-946C-FEBD7D84BFB2}">
      <dgm:prSet/>
      <dgm:spPr/>
      <dgm:t>
        <a:bodyPr/>
        <a:lstStyle/>
        <a:p>
          <a:endParaRPr lang="en-GB"/>
        </a:p>
      </dgm:t>
    </dgm:pt>
    <dgm:pt modelId="{E9C97C8E-3540-4D5A-B881-13ACF147400F}" type="sibTrans" cxnId="{7959EB87-7B0A-472A-946C-FEBD7D84BFB2}">
      <dgm:prSet/>
      <dgm:spPr/>
      <dgm:t>
        <a:bodyPr/>
        <a:lstStyle/>
        <a:p>
          <a:endParaRPr lang="en-GB"/>
        </a:p>
      </dgm:t>
    </dgm:pt>
    <dgm:pt modelId="{8F5DA0C0-9E5F-4A52-BCC6-4AA54AFEE36F}">
      <dgm:prSet phldrT="[Text]" custT="1"/>
      <dgm:spPr/>
      <dgm:t>
        <a:bodyPr/>
        <a:lstStyle/>
        <a:p>
          <a:r>
            <a:rPr lang="en-US" sz="2000" b="1" i="1" dirty="0"/>
            <a:t>Internal auditors communicate the engagement results to the appropriate parties and monitor management’s progress toward the implementation of recommendations or action plans.</a:t>
          </a:r>
          <a:endParaRPr lang="en-GB" sz="2000" dirty="0"/>
        </a:p>
      </dgm:t>
    </dgm:pt>
    <dgm:pt modelId="{EA37166B-5E0C-4CA5-94E6-231EE1BFE6CB}" type="parTrans" cxnId="{B5219776-4871-4912-9B88-95E807DFCB44}">
      <dgm:prSet/>
      <dgm:spPr/>
      <dgm:t>
        <a:bodyPr/>
        <a:lstStyle/>
        <a:p>
          <a:endParaRPr lang="en-GB"/>
        </a:p>
      </dgm:t>
    </dgm:pt>
    <dgm:pt modelId="{B07CB708-9DFC-43F6-8B26-87457BE98D32}" type="sibTrans" cxnId="{B5219776-4871-4912-9B88-95E807DFCB44}">
      <dgm:prSet/>
      <dgm:spPr/>
      <dgm:t>
        <a:bodyPr/>
        <a:lstStyle/>
        <a:p>
          <a:endParaRPr lang="en-GB"/>
        </a:p>
      </dgm:t>
    </dgm:pt>
    <dgm:pt modelId="{52E8C6FB-A07A-4A40-B090-C6CDCC4DA505}" type="pres">
      <dgm:prSet presAssocID="{F9D6E232-82C6-4623-AD80-D96E90936933}" presName="Name0" presStyleCnt="0">
        <dgm:presLayoutVars>
          <dgm:chPref val="3"/>
          <dgm:dir/>
          <dgm:animLvl val="lvl"/>
          <dgm:resizeHandles/>
        </dgm:presLayoutVars>
      </dgm:prSet>
      <dgm:spPr/>
    </dgm:pt>
    <dgm:pt modelId="{87EC924D-4A0E-4DE8-9DC6-B8E10F18F928}" type="pres">
      <dgm:prSet presAssocID="{03CC36E0-3101-4585-B52B-2A8DAAAC73D5}" presName="horFlow" presStyleCnt="0"/>
      <dgm:spPr/>
    </dgm:pt>
    <dgm:pt modelId="{76586F5A-3C00-44F4-A9CA-92892D0473B5}" type="pres">
      <dgm:prSet presAssocID="{03CC36E0-3101-4585-B52B-2A8DAAAC73D5}" presName="bigChev" presStyleLbl="node1" presStyleIdx="0" presStyleCnt="3" custScaleX="64325" custLinFactX="-34323" custLinFactNeighborX="-100000" custLinFactNeighborY="3928"/>
      <dgm:spPr/>
    </dgm:pt>
    <dgm:pt modelId="{C9A7B58C-CDDF-414B-B5DA-D50B25DE2D85}" type="pres">
      <dgm:prSet presAssocID="{4C816ADB-DA3E-453A-AD06-69115F96AACA}" presName="parTrans" presStyleCnt="0"/>
      <dgm:spPr/>
    </dgm:pt>
    <dgm:pt modelId="{5C3F0F6A-4618-441F-ADFD-614EF5503435}" type="pres">
      <dgm:prSet presAssocID="{DA89BD5D-F35E-4ADE-89BA-F53BB0E88F27}" presName="node" presStyleLbl="alignAccFollowNode1" presStyleIdx="0" presStyleCnt="6" custScaleX="114159" custScaleY="90909" custLinFactNeighborX="-6122" custLinFactNeighborY="2509">
        <dgm:presLayoutVars>
          <dgm:bulletEnabled val="1"/>
        </dgm:presLayoutVars>
      </dgm:prSet>
      <dgm:spPr/>
    </dgm:pt>
    <dgm:pt modelId="{E965D91A-1C87-49AE-89A1-907F61074C13}" type="pres">
      <dgm:prSet presAssocID="{659D28D0-C1C2-47D3-BF40-F95D836A964B}" presName="sibTrans" presStyleCnt="0"/>
      <dgm:spPr/>
    </dgm:pt>
    <dgm:pt modelId="{33AD59CC-A9EE-4524-80CF-7C18AE136D37}" type="pres">
      <dgm:prSet presAssocID="{4EF62D88-9B61-4CE1-845D-E100A5F9151C}" presName="node" presStyleLbl="alignAccFollowNode1" presStyleIdx="1" presStyleCnt="6" custScaleX="210322" custLinFactNeighborX="-7261" custLinFactNeighborY="-178">
        <dgm:presLayoutVars>
          <dgm:bulletEnabled val="1"/>
        </dgm:presLayoutVars>
      </dgm:prSet>
      <dgm:spPr/>
    </dgm:pt>
    <dgm:pt modelId="{D2C92CD6-A3CE-4999-8FEF-9480D6993537}" type="pres">
      <dgm:prSet presAssocID="{03CC36E0-3101-4585-B52B-2A8DAAAC73D5}" presName="vSp" presStyleCnt="0"/>
      <dgm:spPr/>
    </dgm:pt>
    <dgm:pt modelId="{5D06E923-B563-4FD4-949E-806DA7E3EC24}" type="pres">
      <dgm:prSet presAssocID="{2C312921-495B-4D79-8C60-FBA6355F352A}" presName="horFlow" presStyleCnt="0"/>
      <dgm:spPr/>
    </dgm:pt>
    <dgm:pt modelId="{BBA7A6E9-9D95-481C-BE4D-6D4D68882036}" type="pres">
      <dgm:prSet presAssocID="{2C312921-495B-4D79-8C60-FBA6355F352A}" presName="bigChev" presStyleLbl="node1" presStyleIdx="1" presStyleCnt="3" custScaleX="64325" custLinFactX="-34323" custLinFactNeighborX="-100000" custLinFactNeighborY="3928"/>
      <dgm:spPr/>
    </dgm:pt>
    <dgm:pt modelId="{83B328D0-1D24-430B-B99B-7062C86863BC}" type="pres">
      <dgm:prSet presAssocID="{E4067817-1DE6-4EE4-BC75-9964635C118F}" presName="parTrans" presStyleCnt="0"/>
      <dgm:spPr/>
    </dgm:pt>
    <dgm:pt modelId="{0CADF993-6688-4A30-AD5C-F3BB8620F24B}" type="pres">
      <dgm:prSet presAssocID="{CC55C751-791B-4788-95F1-F24DFB5F79CC}" presName="node" presStyleLbl="alignAccFollowNode1" presStyleIdx="2" presStyleCnt="6" custScaleX="114159" custScaleY="90909" custLinFactNeighborX="-6122" custLinFactNeighborY="2509">
        <dgm:presLayoutVars>
          <dgm:bulletEnabled val="1"/>
        </dgm:presLayoutVars>
      </dgm:prSet>
      <dgm:spPr/>
    </dgm:pt>
    <dgm:pt modelId="{ECF0BD06-268E-424D-B8A3-57F3173FB284}" type="pres">
      <dgm:prSet presAssocID="{A86B33A4-2F30-4777-8E27-0DCF39C19012}" presName="sibTrans" presStyleCnt="0"/>
      <dgm:spPr/>
    </dgm:pt>
    <dgm:pt modelId="{11C7BB6B-247E-4033-9FED-497D418063D4}" type="pres">
      <dgm:prSet presAssocID="{867964F6-E47F-46F8-AF76-26CDF8E5CDBF}" presName="node" presStyleLbl="alignAccFollowNode1" presStyleIdx="3" presStyleCnt="6" custScaleX="210322" custLinFactNeighborX="-7261" custLinFactNeighborY="-178">
        <dgm:presLayoutVars>
          <dgm:bulletEnabled val="1"/>
        </dgm:presLayoutVars>
      </dgm:prSet>
      <dgm:spPr/>
    </dgm:pt>
    <dgm:pt modelId="{0FD44D52-86F2-49C8-9124-E9056EDAC9D0}" type="pres">
      <dgm:prSet presAssocID="{2C312921-495B-4D79-8C60-FBA6355F352A}" presName="vSp" presStyleCnt="0"/>
      <dgm:spPr/>
    </dgm:pt>
    <dgm:pt modelId="{C7C0E1F8-0190-46D8-B38A-8377B28664A5}" type="pres">
      <dgm:prSet presAssocID="{7CC5B79D-787B-400B-B971-3EF0EEA4DB63}" presName="horFlow" presStyleCnt="0"/>
      <dgm:spPr/>
    </dgm:pt>
    <dgm:pt modelId="{7708191E-201F-45B2-A1AE-E7D3082FDD62}" type="pres">
      <dgm:prSet presAssocID="{7CC5B79D-787B-400B-B971-3EF0EEA4DB63}" presName="bigChev" presStyleLbl="node1" presStyleIdx="2" presStyleCnt="3" custScaleX="64325" custLinFactX="-34323" custLinFactNeighborX="-100000" custLinFactNeighborY="3928"/>
      <dgm:spPr/>
    </dgm:pt>
    <dgm:pt modelId="{03252C1D-E010-4FF1-B335-FF7C4BE84393}" type="pres">
      <dgm:prSet presAssocID="{DC893E95-B99F-429A-9A44-766AC59B519F}" presName="parTrans" presStyleCnt="0"/>
      <dgm:spPr/>
    </dgm:pt>
    <dgm:pt modelId="{DAAC0D04-6DE3-4849-9224-D8C40CC5D1D5}" type="pres">
      <dgm:prSet presAssocID="{3C7E9552-12EB-460C-B054-AEDE0776FAC6}" presName="node" presStyleLbl="alignAccFollowNode1" presStyleIdx="4" presStyleCnt="6" custScaleX="114159" custScaleY="90909" custLinFactNeighborX="-6122" custLinFactNeighborY="-478">
        <dgm:presLayoutVars>
          <dgm:bulletEnabled val="1"/>
        </dgm:presLayoutVars>
      </dgm:prSet>
      <dgm:spPr/>
    </dgm:pt>
    <dgm:pt modelId="{E222212E-F59D-4470-9A6B-4CA3F9C78E9E}" type="pres">
      <dgm:prSet presAssocID="{E9C97C8E-3540-4D5A-B881-13ACF147400F}" presName="sibTrans" presStyleCnt="0"/>
      <dgm:spPr/>
    </dgm:pt>
    <dgm:pt modelId="{07667A43-0B4F-4A11-AF86-2F827F126E84}" type="pres">
      <dgm:prSet presAssocID="{8F5DA0C0-9E5F-4A52-BCC6-4AA54AFEE36F}" presName="node" presStyleLbl="alignAccFollowNode1" presStyleIdx="5" presStyleCnt="6" custScaleX="210322" custLinFactNeighborX="-7261" custLinFactNeighborY="4068">
        <dgm:presLayoutVars>
          <dgm:bulletEnabled val="1"/>
        </dgm:presLayoutVars>
      </dgm:prSet>
      <dgm:spPr/>
    </dgm:pt>
  </dgm:ptLst>
  <dgm:cxnLst>
    <dgm:cxn modelId="{E432B216-9B51-4F50-8840-3DB2A8252C08}" type="presOf" srcId="{8F5DA0C0-9E5F-4A52-BCC6-4AA54AFEE36F}" destId="{07667A43-0B4F-4A11-AF86-2F827F126E84}" srcOrd="0" destOrd="0" presId="urn:microsoft.com/office/officeart/2005/8/layout/lProcess3"/>
    <dgm:cxn modelId="{441EEE17-0687-495D-A62F-EA840D9DCD7D}" type="presOf" srcId="{3C7E9552-12EB-460C-B054-AEDE0776FAC6}" destId="{DAAC0D04-6DE3-4849-9224-D8C40CC5D1D5}" srcOrd="0" destOrd="0" presId="urn:microsoft.com/office/officeart/2005/8/layout/lProcess3"/>
    <dgm:cxn modelId="{4EF12722-0230-48E2-AEB3-57F898574C3C}" srcId="{2C312921-495B-4D79-8C60-FBA6355F352A}" destId="{CC55C751-791B-4788-95F1-F24DFB5F79CC}" srcOrd="0" destOrd="0" parTransId="{E4067817-1DE6-4EE4-BC75-9964635C118F}" sibTransId="{A86B33A4-2F30-4777-8E27-0DCF39C19012}"/>
    <dgm:cxn modelId="{3CF10B38-9ACE-4CD4-A33A-D3D94D004A30}" type="presOf" srcId="{03CC36E0-3101-4585-B52B-2A8DAAAC73D5}" destId="{76586F5A-3C00-44F4-A9CA-92892D0473B5}" srcOrd="0" destOrd="0" presId="urn:microsoft.com/office/officeart/2005/8/layout/lProcess3"/>
    <dgm:cxn modelId="{FEA7593B-02D5-46C6-8DF9-346012263884}" srcId="{F9D6E232-82C6-4623-AD80-D96E90936933}" destId="{7CC5B79D-787B-400B-B971-3EF0EEA4DB63}" srcOrd="2" destOrd="0" parTransId="{C937A8F2-4A5E-4EBD-B3D0-2D1FBC60FF7A}" sibTransId="{93F0C0F5-EE4C-4931-A4F8-CF7FF177A286}"/>
    <dgm:cxn modelId="{FAE56B3F-2EB4-457F-A82F-92ECCC8ECBAC}" type="presOf" srcId="{CC55C751-791B-4788-95F1-F24DFB5F79CC}" destId="{0CADF993-6688-4A30-AD5C-F3BB8620F24B}" srcOrd="0" destOrd="0" presId="urn:microsoft.com/office/officeart/2005/8/layout/lProcess3"/>
    <dgm:cxn modelId="{1D3FAD5F-AEEA-4D60-80BD-B1AD51DFE3A3}" srcId="{2C312921-495B-4D79-8C60-FBA6355F352A}" destId="{867964F6-E47F-46F8-AF76-26CDF8E5CDBF}" srcOrd="1" destOrd="0" parTransId="{A5EEC91E-7CC0-4284-B05F-5B59F5B49FF4}" sibTransId="{25A06853-4219-4496-AA63-FADAB67AB6DD}"/>
    <dgm:cxn modelId="{524FDF46-40C7-499C-8210-A0E25EAD4E23}" srcId="{F9D6E232-82C6-4623-AD80-D96E90936933}" destId="{03CC36E0-3101-4585-B52B-2A8DAAAC73D5}" srcOrd="0" destOrd="0" parTransId="{DB92CFD6-A996-4FD1-9067-A7F704641743}" sibTransId="{6671D0DA-6C54-4086-92DC-55D186591EA0}"/>
    <dgm:cxn modelId="{B0307B4A-BD6F-4159-A24D-B4E94C33FD67}" type="presOf" srcId="{2C312921-495B-4D79-8C60-FBA6355F352A}" destId="{BBA7A6E9-9D95-481C-BE4D-6D4D68882036}" srcOrd="0" destOrd="0" presId="urn:microsoft.com/office/officeart/2005/8/layout/lProcess3"/>
    <dgm:cxn modelId="{07573A54-A63F-4A57-BB73-9CA5140A5EB5}" srcId="{03CC36E0-3101-4585-B52B-2A8DAAAC73D5}" destId="{DA89BD5D-F35E-4ADE-89BA-F53BB0E88F27}" srcOrd="0" destOrd="0" parTransId="{4C816ADB-DA3E-453A-AD06-69115F96AACA}" sibTransId="{659D28D0-C1C2-47D3-BF40-F95D836A964B}"/>
    <dgm:cxn modelId="{B5219776-4871-4912-9B88-95E807DFCB44}" srcId="{7CC5B79D-787B-400B-B971-3EF0EEA4DB63}" destId="{8F5DA0C0-9E5F-4A52-BCC6-4AA54AFEE36F}" srcOrd="1" destOrd="0" parTransId="{EA37166B-5E0C-4CA5-94E6-231EE1BFE6CB}" sibTransId="{B07CB708-9DFC-43F6-8B26-87457BE98D32}"/>
    <dgm:cxn modelId="{97C1F983-58F1-448A-B8AF-5D23D17362D7}" srcId="{F9D6E232-82C6-4623-AD80-D96E90936933}" destId="{2C312921-495B-4D79-8C60-FBA6355F352A}" srcOrd="1" destOrd="0" parTransId="{AC73753E-14B0-4A54-8896-526A0EBCFB24}" sibTransId="{9049E43F-9DC8-4DAA-ACD5-9054F1D806B4}"/>
    <dgm:cxn modelId="{7959EB87-7B0A-472A-946C-FEBD7D84BFB2}" srcId="{7CC5B79D-787B-400B-B971-3EF0EEA4DB63}" destId="{3C7E9552-12EB-460C-B054-AEDE0776FAC6}" srcOrd="0" destOrd="0" parTransId="{DC893E95-B99F-429A-9A44-766AC59B519F}" sibTransId="{E9C97C8E-3540-4D5A-B881-13ACF147400F}"/>
    <dgm:cxn modelId="{B37614A2-CB68-4F93-9CE6-23E54130F58B}" type="presOf" srcId="{DA89BD5D-F35E-4ADE-89BA-F53BB0E88F27}" destId="{5C3F0F6A-4618-441F-ADFD-614EF5503435}" srcOrd="0" destOrd="0" presId="urn:microsoft.com/office/officeart/2005/8/layout/lProcess3"/>
    <dgm:cxn modelId="{06A22EAC-77C2-402B-A833-F481DF2913B9}" type="presOf" srcId="{867964F6-E47F-46F8-AF76-26CDF8E5CDBF}" destId="{11C7BB6B-247E-4033-9FED-497D418063D4}" srcOrd="0" destOrd="0" presId="urn:microsoft.com/office/officeart/2005/8/layout/lProcess3"/>
    <dgm:cxn modelId="{B5917CBD-5996-4BF7-B2EB-327AD7A6E9D5}" type="presOf" srcId="{4EF62D88-9B61-4CE1-845D-E100A5F9151C}" destId="{33AD59CC-A9EE-4524-80CF-7C18AE136D37}" srcOrd="0" destOrd="0" presId="urn:microsoft.com/office/officeart/2005/8/layout/lProcess3"/>
    <dgm:cxn modelId="{915681C0-8140-4EF0-8C34-1F65444346F6}" type="presOf" srcId="{F9D6E232-82C6-4623-AD80-D96E90936933}" destId="{52E8C6FB-A07A-4A40-B090-C6CDCC4DA505}" srcOrd="0" destOrd="0" presId="urn:microsoft.com/office/officeart/2005/8/layout/lProcess3"/>
    <dgm:cxn modelId="{1B589BE6-E98D-4F0A-B5BB-C855A49F17A9}" srcId="{03CC36E0-3101-4585-B52B-2A8DAAAC73D5}" destId="{4EF62D88-9B61-4CE1-845D-E100A5F9151C}" srcOrd="1" destOrd="0" parTransId="{347CD733-20A8-4A21-9B3B-53B9B61F0B41}" sibTransId="{90F29CF7-17D9-42EF-90B6-34936EB51FDF}"/>
    <dgm:cxn modelId="{53389DEC-01F2-4876-A37A-265F24129A2A}" type="presOf" srcId="{7CC5B79D-787B-400B-B971-3EF0EEA4DB63}" destId="{7708191E-201F-45B2-A1AE-E7D3082FDD62}" srcOrd="0" destOrd="0" presId="urn:microsoft.com/office/officeart/2005/8/layout/lProcess3"/>
    <dgm:cxn modelId="{D4CD917C-CD58-4089-975A-22B9F4CD30E9}" type="presParOf" srcId="{52E8C6FB-A07A-4A40-B090-C6CDCC4DA505}" destId="{87EC924D-4A0E-4DE8-9DC6-B8E10F18F928}" srcOrd="0" destOrd="0" presId="urn:microsoft.com/office/officeart/2005/8/layout/lProcess3"/>
    <dgm:cxn modelId="{FA254E72-A1D5-47AA-9878-01C6FFC9A911}" type="presParOf" srcId="{87EC924D-4A0E-4DE8-9DC6-B8E10F18F928}" destId="{76586F5A-3C00-44F4-A9CA-92892D0473B5}" srcOrd="0" destOrd="0" presId="urn:microsoft.com/office/officeart/2005/8/layout/lProcess3"/>
    <dgm:cxn modelId="{64C6E91A-E4A1-4B79-8CAF-FCC23F39F0AF}" type="presParOf" srcId="{87EC924D-4A0E-4DE8-9DC6-B8E10F18F928}" destId="{C9A7B58C-CDDF-414B-B5DA-D50B25DE2D85}" srcOrd="1" destOrd="0" presId="urn:microsoft.com/office/officeart/2005/8/layout/lProcess3"/>
    <dgm:cxn modelId="{20A0977F-D552-48A9-97B7-263E1FB6BFD2}" type="presParOf" srcId="{87EC924D-4A0E-4DE8-9DC6-B8E10F18F928}" destId="{5C3F0F6A-4618-441F-ADFD-614EF5503435}" srcOrd="2" destOrd="0" presId="urn:microsoft.com/office/officeart/2005/8/layout/lProcess3"/>
    <dgm:cxn modelId="{C8659221-D5B7-45C9-AA3A-7618F8DC7310}" type="presParOf" srcId="{87EC924D-4A0E-4DE8-9DC6-B8E10F18F928}" destId="{E965D91A-1C87-49AE-89A1-907F61074C13}" srcOrd="3" destOrd="0" presId="urn:microsoft.com/office/officeart/2005/8/layout/lProcess3"/>
    <dgm:cxn modelId="{C8A50EB7-C96E-4669-B9DC-B3BF2B425935}" type="presParOf" srcId="{87EC924D-4A0E-4DE8-9DC6-B8E10F18F928}" destId="{33AD59CC-A9EE-4524-80CF-7C18AE136D37}" srcOrd="4" destOrd="0" presId="urn:microsoft.com/office/officeart/2005/8/layout/lProcess3"/>
    <dgm:cxn modelId="{C0F1CB6D-F31B-4B5D-ACCD-4B45D93A35DB}" type="presParOf" srcId="{52E8C6FB-A07A-4A40-B090-C6CDCC4DA505}" destId="{D2C92CD6-A3CE-4999-8FEF-9480D6993537}" srcOrd="1" destOrd="0" presId="urn:microsoft.com/office/officeart/2005/8/layout/lProcess3"/>
    <dgm:cxn modelId="{BD204F37-D1D5-424C-939C-620FBF70D1A7}" type="presParOf" srcId="{52E8C6FB-A07A-4A40-B090-C6CDCC4DA505}" destId="{5D06E923-B563-4FD4-949E-806DA7E3EC24}" srcOrd="2" destOrd="0" presId="urn:microsoft.com/office/officeart/2005/8/layout/lProcess3"/>
    <dgm:cxn modelId="{40CC44E7-AA34-4168-B958-CD62514A4192}" type="presParOf" srcId="{5D06E923-B563-4FD4-949E-806DA7E3EC24}" destId="{BBA7A6E9-9D95-481C-BE4D-6D4D68882036}" srcOrd="0" destOrd="0" presId="urn:microsoft.com/office/officeart/2005/8/layout/lProcess3"/>
    <dgm:cxn modelId="{14D1FDE3-3E46-433C-BAAE-9AC638071F6A}" type="presParOf" srcId="{5D06E923-B563-4FD4-949E-806DA7E3EC24}" destId="{83B328D0-1D24-430B-B99B-7062C86863BC}" srcOrd="1" destOrd="0" presId="urn:microsoft.com/office/officeart/2005/8/layout/lProcess3"/>
    <dgm:cxn modelId="{2A32A2B3-1687-4316-A472-CFBB37CA2E4A}" type="presParOf" srcId="{5D06E923-B563-4FD4-949E-806DA7E3EC24}" destId="{0CADF993-6688-4A30-AD5C-F3BB8620F24B}" srcOrd="2" destOrd="0" presId="urn:microsoft.com/office/officeart/2005/8/layout/lProcess3"/>
    <dgm:cxn modelId="{A9EDEBD6-3563-4CC2-A11E-CD10C9DE3547}" type="presParOf" srcId="{5D06E923-B563-4FD4-949E-806DA7E3EC24}" destId="{ECF0BD06-268E-424D-B8A3-57F3173FB284}" srcOrd="3" destOrd="0" presId="urn:microsoft.com/office/officeart/2005/8/layout/lProcess3"/>
    <dgm:cxn modelId="{AEC6499E-03F6-419D-983D-A7FA8C0827D2}" type="presParOf" srcId="{5D06E923-B563-4FD4-949E-806DA7E3EC24}" destId="{11C7BB6B-247E-4033-9FED-497D418063D4}" srcOrd="4" destOrd="0" presId="urn:microsoft.com/office/officeart/2005/8/layout/lProcess3"/>
    <dgm:cxn modelId="{75909DE7-C719-4334-B52C-7F7D9892D491}" type="presParOf" srcId="{52E8C6FB-A07A-4A40-B090-C6CDCC4DA505}" destId="{0FD44D52-86F2-49C8-9124-E9056EDAC9D0}" srcOrd="3" destOrd="0" presId="urn:microsoft.com/office/officeart/2005/8/layout/lProcess3"/>
    <dgm:cxn modelId="{B0E7F9E2-DD6E-4BF9-A7A8-0BE9FCF412D4}" type="presParOf" srcId="{52E8C6FB-A07A-4A40-B090-C6CDCC4DA505}" destId="{C7C0E1F8-0190-46D8-B38A-8377B28664A5}" srcOrd="4" destOrd="0" presId="urn:microsoft.com/office/officeart/2005/8/layout/lProcess3"/>
    <dgm:cxn modelId="{74C7153D-1D35-45D4-8AB3-46CCCDFF0F55}" type="presParOf" srcId="{C7C0E1F8-0190-46D8-B38A-8377B28664A5}" destId="{7708191E-201F-45B2-A1AE-E7D3082FDD62}" srcOrd="0" destOrd="0" presId="urn:microsoft.com/office/officeart/2005/8/layout/lProcess3"/>
    <dgm:cxn modelId="{53842F0E-E424-4034-BE6B-2B0C6FCC6E29}" type="presParOf" srcId="{C7C0E1F8-0190-46D8-B38A-8377B28664A5}" destId="{03252C1D-E010-4FF1-B335-FF7C4BE84393}" srcOrd="1" destOrd="0" presId="urn:microsoft.com/office/officeart/2005/8/layout/lProcess3"/>
    <dgm:cxn modelId="{1C128FA6-47FD-4496-B841-1DD5DAD8DC8F}" type="presParOf" srcId="{C7C0E1F8-0190-46D8-B38A-8377B28664A5}" destId="{DAAC0D04-6DE3-4849-9224-D8C40CC5D1D5}" srcOrd="2" destOrd="0" presId="urn:microsoft.com/office/officeart/2005/8/layout/lProcess3"/>
    <dgm:cxn modelId="{EFF03B17-F665-45C5-BEC3-447EC3DE4D7D}" type="presParOf" srcId="{C7C0E1F8-0190-46D8-B38A-8377B28664A5}" destId="{E222212E-F59D-4470-9A6B-4CA3F9C78E9E}" srcOrd="3" destOrd="0" presId="urn:microsoft.com/office/officeart/2005/8/layout/lProcess3"/>
    <dgm:cxn modelId="{624E396D-B398-49B8-8C23-C386D8BBC32F}" type="presParOf" srcId="{C7C0E1F8-0190-46D8-B38A-8377B28664A5}" destId="{07667A43-0B4F-4A11-AF86-2F827F126E8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C4BB14-6EE3-430B-AEA8-85EBFAD07D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E5458B-2C92-44BB-A1B9-644763DA7762}">
      <dgm:prSet custT="1"/>
      <dgm:spPr/>
      <dgm:t>
        <a:bodyPr/>
        <a:lstStyle/>
        <a:p>
          <a:r>
            <a:rPr lang="en-GB" sz="2000" dirty="0"/>
            <a:t>From those who have conducted a gap analysis of their existing practices to the new Global Internal Audit Standards we are hearing:</a:t>
          </a:r>
          <a:endParaRPr lang="en-US" sz="2000" dirty="0"/>
        </a:p>
      </dgm:t>
    </dgm:pt>
    <dgm:pt modelId="{FDDA5E91-2A6C-426D-AF08-F65DC2690730}" type="parTrans" cxnId="{7D279E59-AA9A-41C2-ABCB-E3681E07A0DD}">
      <dgm:prSet/>
      <dgm:spPr/>
      <dgm:t>
        <a:bodyPr/>
        <a:lstStyle/>
        <a:p>
          <a:endParaRPr lang="en-US"/>
        </a:p>
      </dgm:t>
    </dgm:pt>
    <dgm:pt modelId="{0B466A68-E435-4B90-A696-CF3D80AA26B1}" type="sibTrans" cxnId="{7D279E59-AA9A-41C2-ABCB-E3681E07A0DD}">
      <dgm:prSet/>
      <dgm:spPr/>
      <dgm:t>
        <a:bodyPr/>
        <a:lstStyle/>
        <a:p>
          <a:endParaRPr lang="en-US"/>
        </a:p>
      </dgm:t>
    </dgm:pt>
    <dgm:pt modelId="{12AE6E28-E129-4064-948A-D72D47329A66}">
      <dgm:prSet custT="1"/>
      <dgm:spPr/>
      <dgm:t>
        <a:bodyPr/>
        <a:lstStyle/>
        <a:p>
          <a:r>
            <a:rPr lang="en-GB" sz="2000" dirty="0"/>
            <a:t>The gap analysis is a big piece of work </a:t>
          </a:r>
          <a:endParaRPr lang="en-US" sz="2000" dirty="0"/>
        </a:p>
      </dgm:t>
    </dgm:pt>
    <dgm:pt modelId="{62D03167-236D-428D-A362-E37154176F94}" type="parTrans" cxnId="{7AEE33CF-A7A2-47B9-81FD-D96537639355}">
      <dgm:prSet/>
      <dgm:spPr/>
      <dgm:t>
        <a:bodyPr/>
        <a:lstStyle/>
        <a:p>
          <a:endParaRPr lang="en-US"/>
        </a:p>
      </dgm:t>
    </dgm:pt>
    <dgm:pt modelId="{7BA5A844-629A-4614-A66B-4E34A744D5D1}" type="sibTrans" cxnId="{7AEE33CF-A7A2-47B9-81FD-D96537639355}">
      <dgm:prSet/>
      <dgm:spPr/>
      <dgm:t>
        <a:bodyPr/>
        <a:lstStyle/>
        <a:p>
          <a:endParaRPr lang="en-US"/>
        </a:p>
      </dgm:t>
    </dgm:pt>
    <dgm:pt modelId="{641DF166-1F92-471C-94C0-F8682FC01AFE}">
      <dgm:prSet custT="1"/>
      <dgm:spPr/>
      <dgm:t>
        <a:bodyPr/>
        <a:lstStyle/>
        <a:p>
          <a:r>
            <a:rPr lang="en-GB" sz="2000" dirty="0"/>
            <a:t>The gap analysis is a valuable opportunity to evaluate and challenge existing practice</a:t>
          </a:r>
          <a:endParaRPr lang="en-US" sz="2000" dirty="0"/>
        </a:p>
      </dgm:t>
    </dgm:pt>
    <dgm:pt modelId="{0F7812EC-71AF-47B5-8E1D-89BDB1AD76D8}" type="parTrans" cxnId="{E3A3449A-23F7-48A1-9DA5-958C6E3236B9}">
      <dgm:prSet/>
      <dgm:spPr/>
      <dgm:t>
        <a:bodyPr/>
        <a:lstStyle/>
        <a:p>
          <a:endParaRPr lang="en-US"/>
        </a:p>
      </dgm:t>
    </dgm:pt>
    <dgm:pt modelId="{ECCFE188-5601-4903-AB16-782D81992AF6}" type="sibTrans" cxnId="{E3A3449A-23F7-48A1-9DA5-958C6E3236B9}">
      <dgm:prSet/>
      <dgm:spPr/>
      <dgm:t>
        <a:bodyPr/>
        <a:lstStyle/>
        <a:p>
          <a:endParaRPr lang="en-US"/>
        </a:p>
      </dgm:t>
    </dgm:pt>
    <dgm:pt modelId="{22AFED19-943A-43E1-ACB8-BE4F32A70FE6}">
      <dgm:prSet custT="1"/>
      <dgm:spPr/>
      <dgm:t>
        <a:bodyPr/>
        <a:lstStyle/>
        <a:p>
          <a:r>
            <a:rPr lang="en-GB" sz="2000" dirty="0"/>
            <a:t>Involving wider team members in the gap analysis adds to the exercise</a:t>
          </a:r>
          <a:endParaRPr lang="en-US" sz="2000" dirty="0"/>
        </a:p>
      </dgm:t>
    </dgm:pt>
    <dgm:pt modelId="{0999349F-B8D3-4B22-8C72-F4BE6493314A}" type="parTrans" cxnId="{7781A07C-8066-48B3-B666-AAB40F3526AA}">
      <dgm:prSet/>
      <dgm:spPr/>
      <dgm:t>
        <a:bodyPr/>
        <a:lstStyle/>
        <a:p>
          <a:endParaRPr lang="en-US"/>
        </a:p>
      </dgm:t>
    </dgm:pt>
    <dgm:pt modelId="{CEAD1EC4-7B38-4A77-90BC-F5635125C46F}" type="sibTrans" cxnId="{7781A07C-8066-48B3-B666-AAB40F3526AA}">
      <dgm:prSet/>
      <dgm:spPr/>
      <dgm:t>
        <a:bodyPr/>
        <a:lstStyle/>
        <a:p>
          <a:endParaRPr lang="en-US"/>
        </a:p>
      </dgm:t>
    </dgm:pt>
    <dgm:pt modelId="{2C80D0CB-84DE-4880-8EE8-137EF2D0D76C}">
      <dgm:prSet custT="1"/>
      <dgm:spPr/>
      <dgm:t>
        <a:bodyPr/>
        <a:lstStyle/>
        <a:p>
          <a:r>
            <a:rPr lang="en-GB" sz="2000" dirty="0"/>
            <a:t>The actions coming out of the gap analysis are fewer than feared</a:t>
          </a:r>
          <a:endParaRPr lang="en-US" sz="2000" dirty="0"/>
        </a:p>
      </dgm:t>
    </dgm:pt>
    <dgm:pt modelId="{311ADD26-F9A3-490E-A55E-CAD844C2EC3A}" type="parTrans" cxnId="{45C571E4-CBC9-478B-B69D-96C368797EA1}">
      <dgm:prSet/>
      <dgm:spPr/>
      <dgm:t>
        <a:bodyPr/>
        <a:lstStyle/>
        <a:p>
          <a:endParaRPr lang="en-US"/>
        </a:p>
      </dgm:t>
    </dgm:pt>
    <dgm:pt modelId="{920C4CA1-3222-4C06-8CF5-308622AB0F5F}" type="sibTrans" cxnId="{45C571E4-CBC9-478B-B69D-96C368797EA1}">
      <dgm:prSet/>
      <dgm:spPr/>
      <dgm:t>
        <a:bodyPr/>
        <a:lstStyle/>
        <a:p>
          <a:endParaRPr lang="en-US"/>
        </a:p>
      </dgm:t>
    </dgm:pt>
    <dgm:pt modelId="{0FFAE443-4FF7-4B98-A8BB-1B43D156E58E}">
      <dgm:prSet custT="1"/>
      <dgm:spPr/>
      <dgm:t>
        <a:bodyPr/>
        <a:lstStyle/>
        <a:p>
          <a:r>
            <a:rPr lang="en-GB" sz="2000" dirty="0"/>
            <a:t>Key areas found from the gap analysis are around:</a:t>
          </a:r>
          <a:endParaRPr lang="en-US" sz="2000" dirty="0"/>
        </a:p>
      </dgm:t>
    </dgm:pt>
    <dgm:pt modelId="{A0D3CAF1-3028-4996-87A1-DD203BCD06BF}" type="parTrans" cxnId="{1C2F8F2A-1A8F-4017-8E97-B06FF57225E4}">
      <dgm:prSet/>
      <dgm:spPr/>
      <dgm:t>
        <a:bodyPr/>
        <a:lstStyle/>
        <a:p>
          <a:endParaRPr lang="en-US"/>
        </a:p>
      </dgm:t>
    </dgm:pt>
    <dgm:pt modelId="{F11547DD-8A01-4C7D-A85A-ACBA904589F8}" type="sibTrans" cxnId="{1C2F8F2A-1A8F-4017-8E97-B06FF57225E4}">
      <dgm:prSet/>
      <dgm:spPr/>
      <dgm:t>
        <a:bodyPr/>
        <a:lstStyle/>
        <a:p>
          <a:endParaRPr lang="en-US"/>
        </a:p>
      </dgm:t>
    </dgm:pt>
    <dgm:pt modelId="{90DD4468-7E3F-447F-A240-C46E859D352E}">
      <dgm:prSet/>
      <dgm:spPr/>
      <dgm:t>
        <a:bodyPr/>
        <a:lstStyle/>
        <a:p>
          <a:r>
            <a:rPr lang="en-GB" dirty="0"/>
            <a:t>‘public interest’</a:t>
          </a:r>
          <a:endParaRPr lang="en-US" dirty="0"/>
        </a:p>
      </dgm:t>
    </dgm:pt>
    <dgm:pt modelId="{0905C78C-8F67-497E-8562-67863B62AF1A}" type="parTrans" cxnId="{E67F1E42-B54F-47CA-B346-9A06163B9B8A}">
      <dgm:prSet/>
      <dgm:spPr/>
      <dgm:t>
        <a:bodyPr/>
        <a:lstStyle/>
        <a:p>
          <a:endParaRPr lang="en-US"/>
        </a:p>
      </dgm:t>
    </dgm:pt>
    <dgm:pt modelId="{E01ECAE6-79E2-43DB-8CD2-FEDCF7F4713A}" type="sibTrans" cxnId="{E67F1E42-B54F-47CA-B346-9A06163B9B8A}">
      <dgm:prSet/>
      <dgm:spPr/>
      <dgm:t>
        <a:bodyPr/>
        <a:lstStyle/>
        <a:p>
          <a:endParaRPr lang="en-US"/>
        </a:p>
      </dgm:t>
    </dgm:pt>
    <dgm:pt modelId="{944449FC-6AE9-44CC-A316-4241AD42B28E}">
      <dgm:prSet/>
      <dgm:spPr/>
      <dgm:t>
        <a:bodyPr/>
        <a:lstStyle/>
        <a:p>
          <a:r>
            <a:rPr lang="en-GB" dirty="0"/>
            <a:t>‘insight and foresight’</a:t>
          </a:r>
          <a:endParaRPr lang="en-US" dirty="0"/>
        </a:p>
      </dgm:t>
    </dgm:pt>
    <dgm:pt modelId="{4A021F1E-F5AD-4ACC-AA4F-9450DD44E107}" type="parTrans" cxnId="{C5958F4A-E925-4FDE-AF68-C74FAF499639}">
      <dgm:prSet/>
      <dgm:spPr/>
      <dgm:t>
        <a:bodyPr/>
        <a:lstStyle/>
        <a:p>
          <a:endParaRPr lang="en-US"/>
        </a:p>
      </dgm:t>
    </dgm:pt>
    <dgm:pt modelId="{2052B638-75D8-4141-B709-C37C889A204B}" type="sibTrans" cxnId="{C5958F4A-E925-4FDE-AF68-C74FAF499639}">
      <dgm:prSet/>
      <dgm:spPr/>
      <dgm:t>
        <a:bodyPr/>
        <a:lstStyle/>
        <a:p>
          <a:endParaRPr lang="en-US"/>
        </a:p>
      </dgm:t>
    </dgm:pt>
    <dgm:pt modelId="{54163FDB-2F1E-461B-B222-A482479A34AA}">
      <dgm:prSet/>
      <dgm:spPr/>
      <dgm:t>
        <a:bodyPr/>
        <a:lstStyle/>
        <a:p>
          <a:r>
            <a:rPr lang="en-GB" dirty="0"/>
            <a:t>Audit committee and Senior Management involvement and understanding the requirements now placed on them</a:t>
          </a:r>
          <a:endParaRPr lang="en-US" dirty="0"/>
        </a:p>
      </dgm:t>
    </dgm:pt>
    <dgm:pt modelId="{E26F5102-5180-4F6E-9F84-1663DE605BF0}" type="parTrans" cxnId="{C7230C78-0C13-4CA6-8537-C95E060DAF1B}">
      <dgm:prSet/>
      <dgm:spPr/>
      <dgm:t>
        <a:bodyPr/>
        <a:lstStyle/>
        <a:p>
          <a:endParaRPr lang="en-US"/>
        </a:p>
      </dgm:t>
    </dgm:pt>
    <dgm:pt modelId="{BB23F15C-2C00-4B36-99D7-FD545457420F}" type="sibTrans" cxnId="{C7230C78-0C13-4CA6-8537-C95E060DAF1B}">
      <dgm:prSet/>
      <dgm:spPr/>
      <dgm:t>
        <a:bodyPr/>
        <a:lstStyle/>
        <a:p>
          <a:endParaRPr lang="en-US"/>
        </a:p>
      </dgm:t>
    </dgm:pt>
    <dgm:pt modelId="{0F301D50-D0EE-4FFF-9D54-DD0BB539A462}">
      <dgm:prSet/>
      <dgm:spPr/>
      <dgm:t>
        <a:bodyPr/>
        <a:lstStyle/>
        <a:p>
          <a:r>
            <a:rPr lang="en-GB" dirty="0"/>
            <a:t>Co-ordination and Reliance on other assurance providers</a:t>
          </a:r>
          <a:endParaRPr lang="en-US" dirty="0"/>
        </a:p>
      </dgm:t>
    </dgm:pt>
    <dgm:pt modelId="{6AA3C84F-B0B4-409E-ACFE-0D49C2261CC9}" type="parTrans" cxnId="{FAF0C157-61B3-4399-B4D6-505AA8E81EAA}">
      <dgm:prSet/>
      <dgm:spPr/>
      <dgm:t>
        <a:bodyPr/>
        <a:lstStyle/>
        <a:p>
          <a:endParaRPr lang="en-US"/>
        </a:p>
      </dgm:t>
    </dgm:pt>
    <dgm:pt modelId="{0407603C-ABBF-4C46-906E-4831EC97493D}" type="sibTrans" cxnId="{FAF0C157-61B3-4399-B4D6-505AA8E81EAA}">
      <dgm:prSet/>
      <dgm:spPr/>
      <dgm:t>
        <a:bodyPr/>
        <a:lstStyle/>
        <a:p>
          <a:endParaRPr lang="en-US"/>
        </a:p>
      </dgm:t>
    </dgm:pt>
    <dgm:pt modelId="{BB849A3B-82F1-478A-A195-490E225BCB30}">
      <dgm:prSet/>
      <dgm:spPr/>
      <dgm:t>
        <a:bodyPr/>
        <a:lstStyle/>
        <a:p>
          <a:r>
            <a:rPr lang="en-GB" dirty="0"/>
            <a:t>Strategic plan</a:t>
          </a:r>
          <a:endParaRPr lang="en-US" dirty="0"/>
        </a:p>
      </dgm:t>
    </dgm:pt>
    <dgm:pt modelId="{F93C2349-2B6A-4BE3-BDE1-6CF7AEE35734}" type="parTrans" cxnId="{20DEF7E2-BF3A-4B91-85D2-DD8044128BA2}">
      <dgm:prSet/>
      <dgm:spPr/>
      <dgm:t>
        <a:bodyPr/>
        <a:lstStyle/>
        <a:p>
          <a:endParaRPr lang="en-US"/>
        </a:p>
      </dgm:t>
    </dgm:pt>
    <dgm:pt modelId="{A44B9114-2CBB-401F-8745-0DE12D743C21}" type="sibTrans" cxnId="{20DEF7E2-BF3A-4B91-85D2-DD8044128BA2}">
      <dgm:prSet/>
      <dgm:spPr/>
      <dgm:t>
        <a:bodyPr/>
        <a:lstStyle/>
        <a:p>
          <a:endParaRPr lang="en-US"/>
        </a:p>
      </dgm:t>
    </dgm:pt>
    <dgm:pt modelId="{55FF4DD9-6E33-44B6-953E-28A7B8F4F239}" type="pres">
      <dgm:prSet presAssocID="{12C4BB14-6EE3-430B-AEA8-85EBFAD07DA0}" presName="linear" presStyleCnt="0">
        <dgm:presLayoutVars>
          <dgm:animLvl val="lvl"/>
          <dgm:resizeHandles val="exact"/>
        </dgm:presLayoutVars>
      </dgm:prSet>
      <dgm:spPr/>
    </dgm:pt>
    <dgm:pt modelId="{C0B40BED-2BE5-40BB-87F6-424EBB58AE1A}" type="pres">
      <dgm:prSet presAssocID="{01E5458B-2C92-44BB-A1B9-644763DA7762}" presName="parentText" presStyleLbl="node1" presStyleIdx="0" presStyleCnt="2">
        <dgm:presLayoutVars>
          <dgm:chMax val="0"/>
          <dgm:bulletEnabled val="1"/>
        </dgm:presLayoutVars>
      </dgm:prSet>
      <dgm:spPr/>
    </dgm:pt>
    <dgm:pt modelId="{3A0A157B-AAD8-4D56-B5A4-B1F4031B44EE}" type="pres">
      <dgm:prSet presAssocID="{01E5458B-2C92-44BB-A1B9-644763DA7762}" presName="childText" presStyleLbl="revTx" presStyleIdx="0" presStyleCnt="2">
        <dgm:presLayoutVars>
          <dgm:bulletEnabled val="1"/>
        </dgm:presLayoutVars>
      </dgm:prSet>
      <dgm:spPr/>
    </dgm:pt>
    <dgm:pt modelId="{862E3518-FEB2-47E1-B6E4-0D1DB3B2E62E}" type="pres">
      <dgm:prSet presAssocID="{0FFAE443-4FF7-4B98-A8BB-1B43D156E58E}" presName="parentText" presStyleLbl="node1" presStyleIdx="1" presStyleCnt="2">
        <dgm:presLayoutVars>
          <dgm:chMax val="0"/>
          <dgm:bulletEnabled val="1"/>
        </dgm:presLayoutVars>
      </dgm:prSet>
      <dgm:spPr/>
    </dgm:pt>
    <dgm:pt modelId="{0F5B53A5-5CC8-4578-90B7-E850920C6967}" type="pres">
      <dgm:prSet presAssocID="{0FFAE443-4FF7-4B98-A8BB-1B43D156E58E}" presName="childText" presStyleLbl="revTx" presStyleIdx="1" presStyleCnt="2">
        <dgm:presLayoutVars>
          <dgm:bulletEnabled val="1"/>
        </dgm:presLayoutVars>
      </dgm:prSet>
      <dgm:spPr/>
    </dgm:pt>
  </dgm:ptLst>
  <dgm:cxnLst>
    <dgm:cxn modelId="{3D433719-A6B7-4E46-A4E7-066D149B6A7F}" type="presOf" srcId="{90DD4468-7E3F-447F-A240-C46E859D352E}" destId="{0F5B53A5-5CC8-4578-90B7-E850920C6967}" srcOrd="0" destOrd="0" presId="urn:microsoft.com/office/officeart/2005/8/layout/vList2"/>
    <dgm:cxn modelId="{63870E23-B28C-4179-9E8B-5BF4152C0A07}" type="presOf" srcId="{641DF166-1F92-471C-94C0-F8682FC01AFE}" destId="{3A0A157B-AAD8-4D56-B5A4-B1F4031B44EE}" srcOrd="0" destOrd="1" presId="urn:microsoft.com/office/officeart/2005/8/layout/vList2"/>
    <dgm:cxn modelId="{3A1DD723-DFAE-4038-BDD5-368B29EC4D21}" type="presOf" srcId="{944449FC-6AE9-44CC-A316-4241AD42B28E}" destId="{0F5B53A5-5CC8-4578-90B7-E850920C6967}" srcOrd="0" destOrd="1" presId="urn:microsoft.com/office/officeart/2005/8/layout/vList2"/>
    <dgm:cxn modelId="{1C2F8F2A-1A8F-4017-8E97-B06FF57225E4}" srcId="{12C4BB14-6EE3-430B-AEA8-85EBFAD07DA0}" destId="{0FFAE443-4FF7-4B98-A8BB-1B43D156E58E}" srcOrd="1" destOrd="0" parTransId="{A0D3CAF1-3028-4996-87A1-DD203BCD06BF}" sibTransId="{F11547DD-8A01-4C7D-A85A-ACBA904589F8}"/>
    <dgm:cxn modelId="{F1343640-C76F-444A-8F20-F5D6A3CD7635}" type="presOf" srcId="{0F301D50-D0EE-4FFF-9D54-DD0BB539A462}" destId="{0F5B53A5-5CC8-4578-90B7-E850920C6967}" srcOrd="0" destOrd="3" presId="urn:microsoft.com/office/officeart/2005/8/layout/vList2"/>
    <dgm:cxn modelId="{E67F1E42-B54F-47CA-B346-9A06163B9B8A}" srcId="{0FFAE443-4FF7-4B98-A8BB-1B43D156E58E}" destId="{90DD4468-7E3F-447F-A240-C46E859D352E}" srcOrd="0" destOrd="0" parTransId="{0905C78C-8F67-497E-8562-67863B62AF1A}" sibTransId="{E01ECAE6-79E2-43DB-8CD2-FEDCF7F4713A}"/>
    <dgm:cxn modelId="{60948942-67BB-4160-9A53-A43DA23C5563}" type="presOf" srcId="{2C80D0CB-84DE-4880-8EE8-137EF2D0D76C}" destId="{3A0A157B-AAD8-4D56-B5A4-B1F4031B44EE}" srcOrd="0" destOrd="3" presId="urn:microsoft.com/office/officeart/2005/8/layout/vList2"/>
    <dgm:cxn modelId="{63B99E42-5A17-4D98-AA49-92188DD2A0B3}" type="presOf" srcId="{12AE6E28-E129-4064-948A-D72D47329A66}" destId="{3A0A157B-AAD8-4D56-B5A4-B1F4031B44EE}" srcOrd="0" destOrd="0" presId="urn:microsoft.com/office/officeart/2005/8/layout/vList2"/>
    <dgm:cxn modelId="{728F4F44-E488-40B0-A95C-905B0B8B95A6}" type="presOf" srcId="{22AFED19-943A-43E1-ACB8-BE4F32A70FE6}" destId="{3A0A157B-AAD8-4D56-B5A4-B1F4031B44EE}" srcOrd="0" destOrd="2" presId="urn:microsoft.com/office/officeart/2005/8/layout/vList2"/>
    <dgm:cxn modelId="{BA56B444-606A-4D47-AB4A-0C646AD375A7}" type="presOf" srcId="{54163FDB-2F1E-461B-B222-A482479A34AA}" destId="{0F5B53A5-5CC8-4578-90B7-E850920C6967}" srcOrd="0" destOrd="2" presId="urn:microsoft.com/office/officeart/2005/8/layout/vList2"/>
    <dgm:cxn modelId="{C5958F4A-E925-4FDE-AF68-C74FAF499639}" srcId="{0FFAE443-4FF7-4B98-A8BB-1B43D156E58E}" destId="{944449FC-6AE9-44CC-A316-4241AD42B28E}" srcOrd="1" destOrd="0" parTransId="{4A021F1E-F5AD-4ACC-AA4F-9450DD44E107}" sibTransId="{2052B638-75D8-4141-B709-C37C889A204B}"/>
    <dgm:cxn modelId="{F022614F-7F1C-49DD-BC54-13ADA02FD544}" type="presOf" srcId="{01E5458B-2C92-44BB-A1B9-644763DA7762}" destId="{C0B40BED-2BE5-40BB-87F6-424EBB58AE1A}" srcOrd="0" destOrd="0" presId="urn:microsoft.com/office/officeart/2005/8/layout/vList2"/>
    <dgm:cxn modelId="{FAF0C157-61B3-4399-B4D6-505AA8E81EAA}" srcId="{0FFAE443-4FF7-4B98-A8BB-1B43D156E58E}" destId="{0F301D50-D0EE-4FFF-9D54-DD0BB539A462}" srcOrd="3" destOrd="0" parTransId="{6AA3C84F-B0B4-409E-ACFE-0D49C2261CC9}" sibTransId="{0407603C-ABBF-4C46-906E-4831EC97493D}"/>
    <dgm:cxn modelId="{C7230C78-0C13-4CA6-8537-C95E060DAF1B}" srcId="{0FFAE443-4FF7-4B98-A8BB-1B43D156E58E}" destId="{54163FDB-2F1E-461B-B222-A482479A34AA}" srcOrd="2" destOrd="0" parTransId="{E26F5102-5180-4F6E-9F84-1663DE605BF0}" sibTransId="{BB23F15C-2C00-4B36-99D7-FD545457420F}"/>
    <dgm:cxn modelId="{7D279E59-AA9A-41C2-ABCB-E3681E07A0DD}" srcId="{12C4BB14-6EE3-430B-AEA8-85EBFAD07DA0}" destId="{01E5458B-2C92-44BB-A1B9-644763DA7762}" srcOrd="0" destOrd="0" parTransId="{FDDA5E91-2A6C-426D-AF08-F65DC2690730}" sibTransId="{0B466A68-E435-4B90-A696-CF3D80AA26B1}"/>
    <dgm:cxn modelId="{7781A07C-8066-48B3-B666-AAB40F3526AA}" srcId="{01E5458B-2C92-44BB-A1B9-644763DA7762}" destId="{22AFED19-943A-43E1-ACB8-BE4F32A70FE6}" srcOrd="2" destOrd="0" parTransId="{0999349F-B8D3-4B22-8C72-F4BE6493314A}" sibTransId="{CEAD1EC4-7B38-4A77-90BC-F5635125C46F}"/>
    <dgm:cxn modelId="{04A8A689-D8AC-41E7-B32E-145F0EA76CDC}" type="presOf" srcId="{BB849A3B-82F1-478A-A195-490E225BCB30}" destId="{0F5B53A5-5CC8-4578-90B7-E850920C6967}" srcOrd="0" destOrd="4" presId="urn:microsoft.com/office/officeart/2005/8/layout/vList2"/>
    <dgm:cxn modelId="{E3A3449A-23F7-48A1-9DA5-958C6E3236B9}" srcId="{01E5458B-2C92-44BB-A1B9-644763DA7762}" destId="{641DF166-1F92-471C-94C0-F8682FC01AFE}" srcOrd="1" destOrd="0" parTransId="{0F7812EC-71AF-47B5-8E1D-89BDB1AD76D8}" sibTransId="{ECCFE188-5601-4903-AB16-782D81992AF6}"/>
    <dgm:cxn modelId="{E86B34CD-9B39-44A8-A449-098887FF514C}" type="presOf" srcId="{0FFAE443-4FF7-4B98-A8BB-1B43D156E58E}" destId="{862E3518-FEB2-47E1-B6E4-0D1DB3B2E62E}" srcOrd="0" destOrd="0" presId="urn:microsoft.com/office/officeart/2005/8/layout/vList2"/>
    <dgm:cxn modelId="{7AEE33CF-A7A2-47B9-81FD-D96537639355}" srcId="{01E5458B-2C92-44BB-A1B9-644763DA7762}" destId="{12AE6E28-E129-4064-948A-D72D47329A66}" srcOrd="0" destOrd="0" parTransId="{62D03167-236D-428D-A362-E37154176F94}" sibTransId="{7BA5A844-629A-4614-A66B-4E34A744D5D1}"/>
    <dgm:cxn modelId="{20DEF7E2-BF3A-4B91-85D2-DD8044128BA2}" srcId="{0FFAE443-4FF7-4B98-A8BB-1B43D156E58E}" destId="{BB849A3B-82F1-478A-A195-490E225BCB30}" srcOrd="4" destOrd="0" parTransId="{F93C2349-2B6A-4BE3-BDE1-6CF7AEE35734}" sibTransId="{A44B9114-2CBB-401F-8745-0DE12D743C21}"/>
    <dgm:cxn modelId="{45C571E4-CBC9-478B-B69D-96C368797EA1}" srcId="{01E5458B-2C92-44BB-A1B9-644763DA7762}" destId="{2C80D0CB-84DE-4880-8EE8-137EF2D0D76C}" srcOrd="3" destOrd="0" parTransId="{311ADD26-F9A3-490E-A55E-CAD844C2EC3A}" sibTransId="{920C4CA1-3222-4C06-8CF5-308622AB0F5F}"/>
    <dgm:cxn modelId="{356A15F7-E13D-4752-A270-FA87860AF545}" type="presOf" srcId="{12C4BB14-6EE3-430B-AEA8-85EBFAD07DA0}" destId="{55FF4DD9-6E33-44B6-953E-28A7B8F4F239}" srcOrd="0" destOrd="0" presId="urn:microsoft.com/office/officeart/2005/8/layout/vList2"/>
    <dgm:cxn modelId="{CC0ACE5F-4583-4781-B8B8-D4B15B14DA6F}" type="presParOf" srcId="{55FF4DD9-6E33-44B6-953E-28A7B8F4F239}" destId="{C0B40BED-2BE5-40BB-87F6-424EBB58AE1A}" srcOrd="0" destOrd="0" presId="urn:microsoft.com/office/officeart/2005/8/layout/vList2"/>
    <dgm:cxn modelId="{958EC9D2-DCC1-4733-8D99-3EBD88C1D5B4}" type="presParOf" srcId="{55FF4DD9-6E33-44B6-953E-28A7B8F4F239}" destId="{3A0A157B-AAD8-4D56-B5A4-B1F4031B44EE}" srcOrd="1" destOrd="0" presId="urn:microsoft.com/office/officeart/2005/8/layout/vList2"/>
    <dgm:cxn modelId="{AF92B09D-5BB0-436A-8617-0B66B7394ADC}" type="presParOf" srcId="{55FF4DD9-6E33-44B6-953E-28A7B8F4F239}" destId="{862E3518-FEB2-47E1-B6E4-0D1DB3B2E62E}" srcOrd="2" destOrd="0" presId="urn:microsoft.com/office/officeart/2005/8/layout/vList2"/>
    <dgm:cxn modelId="{8E372071-AF47-4CAA-88D3-53D485D548F2}" type="presParOf" srcId="{55FF4DD9-6E33-44B6-953E-28A7B8F4F239}" destId="{0F5B53A5-5CC8-4578-90B7-E850920C69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42EE1-8066-4F78-ACF2-4A54BE816EF8}">
      <dsp:nvSpPr>
        <dsp:cNvPr id="0" name=""/>
        <dsp:cNvSpPr/>
      </dsp:nvSpPr>
      <dsp:spPr>
        <a:xfrm>
          <a:off x="2072914" y="2155418"/>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Domain II</a:t>
          </a:r>
        </a:p>
      </dsp:txBody>
      <dsp:txXfrm>
        <a:off x="2315107" y="2397611"/>
        <a:ext cx="1169414" cy="1169414"/>
      </dsp:txXfrm>
    </dsp:sp>
    <dsp:sp modelId="{0202F827-1F00-4CD8-A15D-462BDE627982}">
      <dsp:nvSpPr>
        <dsp:cNvPr id="0" name=""/>
        <dsp:cNvSpPr/>
      </dsp:nvSpPr>
      <dsp:spPr>
        <a:xfrm rot="16200000">
          <a:off x="2650442" y="1880382"/>
          <a:ext cx="498744" cy="51328"/>
        </a:xfrm>
        <a:custGeom>
          <a:avLst/>
          <a:gdLst/>
          <a:ahLst/>
          <a:cxnLst/>
          <a:rect l="0" t="0" r="0" b="0"/>
          <a:pathLst>
            <a:path>
              <a:moveTo>
                <a:pt x="0" y="25664"/>
              </a:moveTo>
              <a:lnTo>
                <a:pt x="498744" y="25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887346" y="1893577"/>
        <a:ext cx="24937" cy="24937"/>
      </dsp:txXfrm>
    </dsp:sp>
    <dsp:sp modelId="{F11E81A6-B006-40C0-BFF7-30AD1813E214}">
      <dsp:nvSpPr>
        <dsp:cNvPr id="0" name=""/>
        <dsp:cNvSpPr/>
      </dsp:nvSpPr>
      <dsp:spPr>
        <a:xfrm>
          <a:off x="2072914" y="2873"/>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1. Demonstrate Integrity</a:t>
          </a:r>
        </a:p>
      </dsp:txBody>
      <dsp:txXfrm>
        <a:off x="2315107" y="245066"/>
        <a:ext cx="1169414" cy="1169414"/>
      </dsp:txXfrm>
    </dsp:sp>
    <dsp:sp modelId="{0E72E782-A954-4351-865D-A4D457FCA9FE}">
      <dsp:nvSpPr>
        <dsp:cNvPr id="0" name=""/>
        <dsp:cNvSpPr/>
      </dsp:nvSpPr>
      <dsp:spPr>
        <a:xfrm rot="20520000">
          <a:off x="3674038" y="2624068"/>
          <a:ext cx="498744" cy="51328"/>
        </a:xfrm>
        <a:custGeom>
          <a:avLst/>
          <a:gdLst/>
          <a:ahLst/>
          <a:cxnLst/>
          <a:rect l="0" t="0" r="0" b="0"/>
          <a:pathLst>
            <a:path>
              <a:moveTo>
                <a:pt x="0" y="25664"/>
              </a:moveTo>
              <a:lnTo>
                <a:pt x="498744" y="25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910942" y="2637263"/>
        <a:ext cx="24937" cy="24937"/>
      </dsp:txXfrm>
    </dsp:sp>
    <dsp:sp modelId="{0BE48931-3424-4ECA-8E7B-8B5289599956}">
      <dsp:nvSpPr>
        <dsp:cNvPr id="0" name=""/>
        <dsp:cNvSpPr/>
      </dsp:nvSpPr>
      <dsp:spPr>
        <a:xfrm>
          <a:off x="4120106" y="1490245"/>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2. Maintain Objectivity</a:t>
          </a:r>
        </a:p>
      </dsp:txBody>
      <dsp:txXfrm>
        <a:off x="4362299" y="1732438"/>
        <a:ext cx="1169414" cy="1169414"/>
      </dsp:txXfrm>
    </dsp:sp>
    <dsp:sp modelId="{92B36A2E-5426-475A-AB33-79EC5039E8A7}">
      <dsp:nvSpPr>
        <dsp:cNvPr id="0" name=""/>
        <dsp:cNvSpPr/>
      </dsp:nvSpPr>
      <dsp:spPr>
        <a:xfrm rot="3240000">
          <a:off x="3283059" y="3827377"/>
          <a:ext cx="498744" cy="51328"/>
        </a:xfrm>
        <a:custGeom>
          <a:avLst/>
          <a:gdLst/>
          <a:ahLst/>
          <a:cxnLst/>
          <a:rect l="0" t="0" r="0" b="0"/>
          <a:pathLst>
            <a:path>
              <a:moveTo>
                <a:pt x="0" y="25664"/>
              </a:moveTo>
              <a:lnTo>
                <a:pt x="498744" y="25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519963" y="3840573"/>
        <a:ext cx="24937" cy="24937"/>
      </dsp:txXfrm>
    </dsp:sp>
    <dsp:sp modelId="{51AB17E3-BD9E-4161-A178-A40819E49F65}">
      <dsp:nvSpPr>
        <dsp:cNvPr id="0" name=""/>
        <dsp:cNvSpPr/>
      </dsp:nvSpPr>
      <dsp:spPr>
        <a:xfrm>
          <a:off x="3338149" y="3896864"/>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3. Demonstrate Competency</a:t>
          </a:r>
        </a:p>
      </dsp:txBody>
      <dsp:txXfrm>
        <a:off x="3580342" y="4139057"/>
        <a:ext cx="1169414" cy="1169414"/>
      </dsp:txXfrm>
    </dsp:sp>
    <dsp:sp modelId="{3338B66E-3C02-4D8D-8F92-0AA4B173EA9C}">
      <dsp:nvSpPr>
        <dsp:cNvPr id="0" name=""/>
        <dsp:cNvSpPr/>
      </dsp:nvSpPr>
      <dsp:spPr>
        <a:xfrm rot="7560000">
          <a:off x="2017825" y="3827377"/>
          <a:ext cx="498744" cy="51328"/>
        </a:xfrm>
        <a:custGeom>
          <a:avLst/>
          <a:gdLst/>
          <a:ahLst/>
          <a:cxnLst/>
          <a:rect l="0" t="0" r="0" b="0"/>
          <a:pathLst>
            <a:path>
              <a:moveTo>
                <a:pt x="0" y="25664"/>
              </a:moveTo>
              <a:lnTo>
                <a:pt x="498744" y="25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254729" y="3840573"/>
        <a:ext cx="24937" cy="24937"/>
      </dsp:txXfrm>
    </dsp:sp>
    <dsp:sp modelId="{D3650885-F8E0-43B4-8316-E1D2522313EE}">
      <dsp:nvSpPr>
        <dsp:cNvPr id="0" name=""/>
        <dsp:cNvSpPr/>
      </dsp:nvSpPr>
      <dsp:spPr>
        <a:xfrm>
          <a:off x="807680" y="3896864"/>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4. Exercise Due Professional Care</a:t>
          </a:r>
        </a:p>
      </dsp:txBody>
      <dsp:txXfrm>
        <a:off x="1049873" y="4139057"/>
        <a:ext cx="1169414" cy="1169414"/>
      </dsp:txXfrm>
    </dsp:sp>
    <dsp:sp modelId="{2F2B0944-57D7-420C-B2AD-08AF505EFBC5}">
      <dsp:nvSpPr>
        <dsp:cNvPr id="0" name=""/>
        <dsp:cNvSpPr/>
      </dsp:nvSpPr>
      <dsp:spPr>
        <a:xfrm rot="11880000">
          <a:off x="1626846" y="2624068"/>
          <a:ext cx="498744" cy="51328"/>
        </a:xfrm>
        <a:custGeom>
          <a:avLst/>
          <a:gdLst/>
          <a:ahLst/>
          <a:cxnLst/>
          <a:rect l="0" t="0" r="0" b="0"/>
          <a:pathLst>
            <a:path>
              <a:moveTo>
                <a:pt x="0" y="25664"/>
              </a:moveTo>
              <a:lnTo>
                <a:pt x="498744" y="256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1863750" y="2637263"/>
        <a:ext cx="24937" cy="24937"/>
      </dsp:txXfrm>
    </dsp:sp>
    <dsp:sp modelId="{60D6B8AF-579B-4AAC-A2CB-80E326DB95FA}">
      <dsp:nvSpPr>
        <dsp:cNvPr id="0" name=""/>
        <dsp:cNvSpPr/>
      </dsp:nvSpPr>
      <dsp:spPr>
        <a:xfrm>
          <a:off x="25722" y="1490245"/>
          <a:ext cx="1653800" cy="1653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5. Maintain Confidentiality</a:t>
          </a:r>
        </a:p>
      </dsp:txBody>
      <dsp:txXfrm>
        <a:off x="267915" y="1732438"/>
        <a:ext cx="1169414" cy="1169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42EE1-8066-4F78-ACF2-4A54BE816EF8}">
      <dsp:nvSpPr>
        <dsp:cNvPr id="0" name=""/>
        <dsp:cNvSpPr/>
      </dsp:nvSpPr>
      <dsp:spPr>
        <a:xfrm>
          <a:off x="3534416" y="2162261"/>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Principle 9 Plan Strategically</a:t>
          </a:r>
        </a:p>
      </dsp:txBody>
      <dsp:txXfrm>
        <a:off x="3775194" y="2403039"/>
        <a:ext cx="1162578" cy="1162578"/>
      </dsp:txXfrm>
    </dsp:sp>
    <dsp:sp modelId="{0202F827-1F00-4CD8-A15D-462BDE627982}">
      <dsp:nvSpPr>
        <dsp:cNvPr id="0" name=""/>
        <dsp:cNvSpPr/>
      </dsp:nvSpPr>
      <dsp:spPr>
        <a:xfrm rot="16200000">
          <a:off x="4107839" y="1896634"/>
          <a:ext cx="497288" cy="33965"/>
        </a:xfrm>
        <a:custGeom>
          <a:avLst/>
          <a:gdLst/>
          <a:ahLst/>
          <a:cxnLst/>
          <a:rect l="0" t="0" r="0" b="0"/>
          <a:pathLst>
            <a:path>
              <a:moveTo>
                <a:pt x="0" y="16982"/>
              </a:moveTo>
              <a:lnTo>
                <a:pt x="497288" y="16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344051" y="1901185"/>
        <a:ext cx="24864" cy="24864"/>
      </dsp:txXfrm>
    </dsp:sp>
    <dsp:sp modelId="{F11E81A6-B006-40C0-BFF7-30AD1813E214}">
      <dsp:nvSpPr>
        <dsp:cNvPr id="0" name=""/>
        <dsp:cNvSpPr/>
      </dsp:nvSpPr>
      <dsp:spPr>
        <a:xfrm>
          <a:off x="3534416" y="20838"/>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9.1 Understanding governance, risk management and control processes</a:t>
          </a:r>
        </a:p>
      </dsp:txBody>
      <dsp:txXfrm>
        <a:off x="3775194" y="261616"/>
        <a:ext cx="1162578" cy="1162578"/>
      </dsp:txXfrm>
    </dsp:sp>
    <dsp:sp modelId="{0E72E782-A954-4351-865D-A4D457FCA9FE}">
      <dsp:nvSpPr>
        <dsp:cNvPr id="0" name=""/>
        <dsp:cNvSpPr/>
      </dsp:nvSpPr>
      <dsp:spPr>
        <a:xfrm rot="20520000">
          <a:off x="5126146" y="2636478"/>
          <a:ext cx="497288" cy="33965"/>
        </a:xfrm>
        <a:custGeom>
          <a:avLst/>
          <a:gdLst/>
          <a:ahLst/>
          <a:cxnLst/>
          <a:rect l="0" t="0" r="0" b="0"/>
          <a:pathLst>
            <a:path>
              <a:moveTo>
                <a:pt x="0" y="16982"/>
              </a:moveTo>
              <a:lnTo>
                <a:pt x="497288" y="16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362359" y="2641028"/>
        <a:ext cx="24864" cy="24864"/>
      </dsp:txXfrm>
    </dsp:sp>
    <dsp:sp modelId="{0BE48931-3424-4ECA-8E7B-8B5289599956}">
      <dsp:nvSpPr>
        <dsp:cNvPr id="0" name=""/>
        <dsp:cNvSpPr/>
      </dsp:nvSpPr>
      <dsp:spPr>
        <a:xfrm>
          <a:off x="5571031" y="1500525"/>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9.2 Internal audit strategy</a:t>
          </a:r>
        </a:p>
      </dsp:txBody>
      <dsp:txXfrm>
        <a:off x="5811809" y="1741303"/>
        <a:ext cx="1162578" cy="1162578"/>
      </dsp:txXfrm>
    </dsp:sp>
    <dsp:sp modelId="{92B36A2E-5426-475A-AB33-79EC5039E8A7}">
      <dsp:nvSpPr>
        <dsp:cNvPr id="0" name=""/>
        <dsp:cNvSpPr/>
      </dsp:nvSpPr>
      <dsp:spPr>
        <a:xfrm rot="3240000">
          <a:off x="4737188" y="3833570"/>
          <a:ext cx="497288" cy="33965"/>
        </a:xfrm>
        <a:custGeom>
          <a:avLst/>
          <a:gdLst/>
          <a:ahLst/>
          <a:cxnLst/>
          <a:rect l="0" t="0" r="0" b="0"/>
          <a:pathLst>
            <a:path>
              <a:moveTo>
                <a:pt x="0" y="16982"/>
              </a:moveTo>
              <a:lnTo>
                <a:pt x="497288" y="16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973400" y="3838120"/>
        <a:ext cx="24864" cy="24864"/>
      </dsp:txXfrm>
    </dsp:sp>
    <dsp:sp modelId="{51AB17E3-BD9E-4161-A178-A40819E49F65}">
      <dsp:nvSpPr>
        <dsp:cNvPr id="0" name=""/>
        <dsp:cNvSpPr/>
      </dsp:nvSpPr>
      <dsp:spPr>
        <a:xfrm>
          <a:off x="4793113" y="3894709"/>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9.3 Methodologies</a:t>
          </a:r>
        </a:p>
      </dsp:txBody>
      <dsp:txXfrm>
        <a:off x="5033891" y="4135487"/>
        <a:ext cx="1162578" cy="1162578"/>
      </dsp:txXfrm>
    </dsp:sp>
    <dsp:sp modelId="{3338B66E-3C02-4D8D-8F92-0AA4B173EA9C}">
      <dsp:nvSpPr>
        <dsp:cNvPr id="0" name=""/>
        <dsp:cNvSpPr/>
      </dsp:nvSpPr>
      <dsp:spPr>
        <a:xfrm rot="7560000">
          <a:off x="3478491" y="3833570"/>
          <a:ext cx="497288" cy="33965"/>
        </a:xfrm>
        <a:custGeom>
          <a:avLst/>
          <a:gdLst/>
          <a:ahLst/>
          <a:cxnLst/>
          <a:rect l="0" t="0" r="0" b="0"/>
          <a:pathLst>
            <a:path>
              <a:moveTo>
                <a:pt x="0" y="16982"/>
              </a:moveTo>
              <a:lnTo>
                <a:pt x="497288" y="16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714703" y="3838120"/>
        <a:ext cx="24864" cy="24864"/>
      </dsp:txXfrm>
    </dsp:sp>
    <dsp:sp modelId="{D3650885-F8E0-43B4-8316-E1D2522313EE}">
      <dsp:nvSpPr>
        <dsp:cNvPr id="0" name=""/>
        <dsp:cNvSpPr/>
      </dsp:nvSpPr>
      <dsp:spPr>
        <a:xfrm>
          <a:off x="2275719" y="3894709"/>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9.4 Internal audit plan</a:t>
          </a:r>
        </a:p>
      </dsp:txBody>
      <dsp:txXfrm>
        <a:off x="2516497" y="4135487"/>
        <a:ext cx="1162578" cy="1162578"/>
      </dsp:txXfrm>
    </dsp:sp>
    <dsp:sp modelId="{2F2B0944-57D7-420C-B2AD-08AF505EFBC5}">
      <dsp:nvSpPr>
        <dsp:cNvPr id="0" name=""/>
        <dsp:cNvSpPr/>
      </dsp:nvSpPr>
      <dsp:spPr>
        <a:xfrm rot="11880000">
          <a:off x="3089532" y="2636478"/>
          <a:ext cx="497288" cy="33965"/>
        </a:xfrm>
        <a:custGeom>
          <a:avLst/>
          <a:gdLst/>
          <a:ahLst/>
          <a:cxnLst/>
          <a:rect l="0" t="0" r="0" b="0"/>
          <a:pathLst>
            <a:path>
              <a:moveTo>
                <a:pt x="0" y="16982"/>
              </a:moveTo>
              <a:lnTo>
                <a:pt x="497288" y="169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325744" y="2641028"/>
        <a:ext cx="24864" cy="24864"/>
      </dsp:txXfrm>
    </dsp:sp>
    <dsp:sp modelId="{60D6B8AF-579B-4AAC-A2CB-80E326DB95FA}">
      <dsp:nvSpPr>
        <dsp:cNvPr id="0" name=""/>
        <dsp:cNvSpPr/>
      </dsp:nvSpPr>
      <dsp:spPr>
        <a:xfrm>
          <a:off x="1497802" y="1500525"/>
          <a:ext cx="1644134" cy="16441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9.5 Coordination and reliance </a:t>
          </a:r>
        </a:p>
      </dsp:txBody>
      <dsp:txXfrm>
        <a:off x="1738580" y="1741303"/>
        <a:ext cx="1162578" cy="1162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6F5A-3C00-44F4-A9CA-92892D0473B5}">
      <dsp:nvSpPr>
        <dsp:cNvPr id="0" name=""/>
        <dsp:cNvSpPr/>
      </dsp:nvSpPr>
      <dsp:spPr>
        <a:xfrm>
          <a:off x="0" y="58344"/>
          <a:ext cx="2364750" cy="14705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29845" rIns="0" bIns="29845" numCol="1" spcCol="1270" anchor="ctr" anchorCtr="0">
          <a:noAutofit/>
        </a:bodyPr>
        <a:lstStyle/>
        <a:p>
          <a:pPr marL="0" lvl="0" indent="0" algn="ctr" defTabSz="2089150">
            <a:lnSpc>
              <a:spcPct val="90000"/>
            </a:lnSpc>
            <a:spcBef>
              <a:spcPct val="0"/>
            </a:spcBef>
            <a:spcAft>
              <a:spcPct val="35000"/>
            </a:spcAft>
            <a:buNone/>
          </a:pPr>
          <a:r>
            <a:rPr lang="en-GB" sz="4700" kern="1200" dirty="0"/>
            <a:t>13. </a:t>
          </a:r>
        </a:p>
      </dsp:txBody>
      <dsp:txXfrm>
        <a:off x="735251" y="58344"/>
        <a:ext cx="894249" cy="1470501"/>
      </dsp:txXfrm>
    </dsp:sp>
    <dsp:sp modelId="{5C3F0F6A-4618-441F-ADFD-614EF5503435}">
      <dsp:nvSpPr>
        <dsp:cNvPr id="0" name=""/>
        <dsp:cNvSpPr/>
      </dsp:nvSpPr>
      <dsp:spPr>
        <a:xfrm>
          <a:off x="1892846" y="211676"/>
          <a:ext cx="3483323" cy="110955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Plan Engagements Effectively</a:t>
          </a:r>
        </a:p>
      </dsp:txBody>
      <dsp:txXfrm>
        <a:off x="2447626" y="211676"/>
        <a:ext cx="2373764" cy="1109559"/>
      </dsp:txXfrm>
    </dsp:sp>
    <dsp:sp modelId="{33AD59CC-A9EE-4524-80CF-7C18AE136D37}">
      <dsp:nvSpPr>
        <dsp:cNvPr id="0" name=""/>
        <dsp:cNvSpPr/>
      </dsp:nvSpPr>
      <dsp:spPr>
        <a:xfrm>
          <a:off x="4944124" y="123403"/>
          <a:ext cx="6417537" cy="122051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1" kern="1200" dirty="0"/>
            <a:t>Internal auditors plan each engagement using a systematic, disciplined approach.</a:t>
          </a:r>
          <a:endParaRPr lang="en-GB" sz="2000" kern="1200" dirty="0"/>
        </a:p>
      </dsp:txBody>
      <dsp:txXfrm>
        <a:off x="5554382" y="123403"/>
        <a:ext cx="5197021" cy="1220516"/>
      </dsp:txXfrm>
    </dsp:sp>
    <dsp:sp modelId="{BBA7A6E9-9D95-481C-BE4D-6D4D68882036}">
      <dsp:nvSpPr>
        <dsp:cNvPr id="0" name=""/>
        <dsp:cNvSpPr/>
      </dsp:nvSpPr>
      <dsp:spPr>
        <a:xfrm>
          <a:off x="0" y="1734716"/>
          <a:ext cx="2364750" cy="14705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29845" rIns="0" bIns="29845" numCol="1" spcCol="1270" anchor="ctr" anchorCtr="0">
          <a:noAutofit/>
        </a:bodyPr>
        <a:lstStyle/>
        <a:p>
          <a:pPr marL="0" lvl="0" indent="0" algn="ctr" defTabSz="2089150">
            <a:lnSpc>
              <a:spcPct val="90000"/>
            </a:lnSpc>
            <a:spcBef>
              <a:spcPct val="0"/>
            </a:spcBef>
            <a:spcAft>
              <a:spcPct val="35000"/>
            </a:spcAft>
            <a:buNone/>
          </a:pPr>
          <a:r>
            <a:rPr lang="en-GB" sz="4700" kern="1200" dirty="0"/>
            <a:t>14.</a:t>
          </a:r>
        </a:p>
      </dsp:txBody>
      <dsp:txXfrm>
        <a:off x="735251" y="1734716"/>
        <a:ext cx="894249" cy="1470501"/>
      </dsp:txXfrm>
    </dsp:sp>
    <dsp:sp modelId="{0CADF993-6688-4A30-AD5C-F3BB8620F24B}">
      <dsp:nvSpPr>
        <dsp:cNvPr id="0" name=""/>
        <dsp:cNvSpPr/>
      </dsp:nvSpPr>
      <dsp:spPr>
        <a:xfrm>
          <a:off x="1892846" y="1888049"/>
          <a:ext cx="3483323" cy="110955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Conduct Engagement Work</a:t>
          </a:r>
        </a:p>
      </dsp:txBody>
      <dsp:txXfrm>
        <a:off x="2447626" y="1888049"/>
        <a:ext cx="2373764" cy="1109559"/>
      </dsp:txXfrm>
    </dsp:sp>
    <dsp:sp modelId="{11C7BB6B-247E-4033-9FED-497D418063D4}">
      <dsp:nvSpPr>
        <dsp:cNvPr id="0" name=""/>
        <dsp:cNvSpPr/>
      </dsp:nvSpPr>
      <dsp:spPr>
        <a:xfrm>
          <a:off x="4944124" y="1799775"/>
          <a:ext cx="6417537" cy="122051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1" kern="1200" dirty="0"/>
            <a:t>Internal auditors implement the engagement work program to achieve the engagement objectives.</a:t>
          </a:r>
          <a:endParaRPr lang="en-GB" sz="2000" kern="1200" dirty="0"/>
        </a:p>
      </dsp:txBody>
      <dsp:txXfrm>
        <a:off x="5554382" y="1799775"/>
        <a:ext cx="5197021" cy="1220516"/>
      </dsp:txXfrm>
    </dsp:sp>
    <dsp:sp modelId="{7708191E-201F-45B2-A1AE-E7D3082FDD62}">
      <dsp:nvSpPr>
        <dsp:cNvPr id="0" name=""/>
        <dsp:cNvSpPr/>
      </dsp:nvSpPr>
      <dsp:spPr>
        <a:xfrm>
          <a:off x="0" y="3353910"/>
          <a:ext cx="2364750" cy="14705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29845" rIns="0" bIns="29845" numCol="1" spcCol="1270" anchor="ctr" anchorCtr="0">
          <a:noAutofit/>
        </a:bodyPr>
        <a:lstStyle/>
        <a:p>
          <a:pPr marL="0" lvl="0" indent="0" algn="ctr" defTabSz="2089150">
            <a:lnSpc>
              <a:spcPct val="90000"/>
            </a:lnSpc>
            <a:spcBef>
              <a:spcPct val="0"/>
            </a:spcBef>
            <a:spcAft>
              <a:spcPct val="35000"/>
            </a:spcAft>
            <a:buNone/>
          </a:pPr>
          <a:r>
            <a:rPr lang="en-GB" sz="4700" kern="1200" dirty="0"/>
            <a:t>15.</a:t>
          </a:r>
        </a:p>
      </dsp:txBody>
      <dsp:txXfrm>
        <a:off x="735251" y="3353910"/>
        <a:ext cx="894249" cy="1470501"/>
      </dsp:txXfrm>
    </dsp:sp>
    <dsp:sp modelId="{DAAC0D04-6DE3-4849-9224-D8C40CC5D1D5}">
      <dsp:nvSpPr>
        <dsp:cNvPr id="0" name=""/>
        <dsp:cNvSpPr/>
      </dsp:nvSpPr>
      <dsp:spPr>
        <a:xfrm>
          <a:off x="1892846" y="3527964"/>
          <a:ext cx="3483323" cy="110955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Communicate Engagement Results and Monitor Action Plans</a:t>
          </a:r>
        </a:p>
      </dsp:txBody>
      <dsp:txXfrm>
        <a:off x="2447626" y="3527964"/>
        <a:ext cx="2373764" cy="1109559"/>
      </dsp:txXfrm>
    </dsp:sp>
    <dsp:sp modelId="{07667A43-0B4F-4A11-AF86-2F827F126E84}">
      <dsp:nvSpPr>
        <dsp:cNvPr id="0" name=""/>
        <dsp:cNvSpPr/>
      </dsp:nvSpPr>
      <dsp:spPr>
        <a:xfrm>
          <a:off x="4944124" y="3527970"/>
          <a:ext cx="6417537" cy="122051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1" kern="1200" dirty="0"/>
            <a:t>Internal auditors communicate the engagement results to the appropriate parties and monitor management’s progress toward the implementation of recommendations or action plans.</a:t>
          </a:r>
          <a:endParaRPr lang="en-GB" sz="2000" kern="1200" dirty="0"/>
        </a:p>
      </dsp:txBody>
      <dsp:txXfrm>
        <a:off x="5554382" y="3527970"/>
        <a:ext cx="5197021" cy="1220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40BED-2BE5-40BB-87F6-424EBB58AE1A}">
      <dsp:nvSpPr>
        <dsp:cNvPr id="0" name=""/>
        <dsp:cNvSpPr/>
      </dsp:nvSpPr>
      <dsp:spPr>
        <a:xfrm>
          <a:off x="0" y="86972"/>
          <a:ext cx="7071620"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From those who have conducted a gap analysis of their existing practices to the new Global Internal Audit Standards we are hearing:</a:t>
          </a:r>
          <a:endParaRPr lang="en-US" sz="2000" kern="1200" dirty="0"/>
        </a:p>
      </dsp:txBody>
      <dsp:txXfrm>
        <a:off x="51403" y="138375"/>
        <a:ext cx="6968814" cy="950194"/>
      </dsp:txXfrm>
    </dsp:sp>
    <dsp:sp modelId="{3A0A157B-AAD8-4D56-B5A4-B1F4031B44EE}">
      <dsp:nvSpPr>
        <dsp:cNvPr id="0" name=""/>
        <dsp:cNvSpPr/>
      </dsp:nvSpPr>
      <dsp:spPr>
        <a:xfrm>
          <a:off x="0" y="1139972"/>
          <a:ext cx="7071620"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52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The gap analysis is a big piece of work </a:t>
          </a:r>
          <a:endParaRPr lang="en-US" sz="2000" kern="1200" dirty="0"/>
        </a:p>
        <a:p>
          <a:pPr marL="228600" lvl="1" indent="-228600" algn="l" defTabSz="889000">
            <a:lnSpc>
              <a:spcPct val="90000"/>
            </a:lnSpc>
            <a:spcBef>
              <a:spcPct val="0"/>
            </a:spcBef>
            <a:spcAft>
              <a:spcPct val="20000"/>
            </a:spcAft>
            <a:buChar char="•"/>
          </a:pPr>
          <a:r>
            <a:rPr lang="en-GB" sz="2000" kern="1200" dirty="0"/>
            <a:t>The gap analysis is a valuable opportunity to evaluate and challenge existing practice</a:t>
          </a:r>
          <a:endParaRPr lang="en-US" sz="2000" kern="1200" dirty="0"/>
        </a:p>
        <a:p>
          <a:pPr marL="228600" lvl="1" indent="-228600" algn="l" defTabSz="889000">
            <a:lnSpc>
              <a:spcPct val="90000"/>
            </a:lnSpc>
            <a:spcBef>
              <a:spcPct val="0"/>
            </a:spcBef>
            <a:spcAft>
              <a:spcPct val="20000"/>
            </a:spcAft>
            <a:buChar char="•"/>
          </a:pPr>
          <a:r>
            <a:rPr lang="en-GB" sz="2000" kern="1200" dirty="0"/>
            <a:t>Involving wider team members in the gap analysis adds to the exercise</a:t>
          </a:r>
          <a:endParaRPr lang="en-US" sz="2000" kern="1200" dirty="0"/>
        </a:p>
        <a:p>
          <a:pPr marL="228600" lvl="1" indent="-228600" algn="l" defTabSz="889000">
            <a:lnSpc>
              <a:spcPct val="90000"/>
            </a:lnSpc>
            <a:spcBef>
              <a:spcPct val="0"/>
            </a:spcBef>
            <a:spcAft>
              <a:spcPct val="20000"/>
            </a:spcAft>
            <a:buChar char="•"/>
          </a:pPr>
          <a:r>
            <a:rPr lang="en-GB" sz="2000" kern="1200" dirty="0"/>
            <a:t>The actions coming out of the gap analysis are fewer than feared</a:t>
          </a:r>
          <a:endParaRPr lang="en-US" sz="2000" kern="1200" dirty="0"/>
        </a:p>
      </dsp:txBody>
      <dsp:txXfrm>
        <a:off x="0" y="1139972"/>
        <a:ext cx="7071620" cy="2070000"/>
      </dsp:txXfrm>
    </dsp:sp>
    <dsp:sp modelId="{862E3518-FEB2-47E1-B6E4-0D1DB3B2E62E}">
      <dsp:nvSpPr>
        <dsp:cNvPr id="0" name=""/>
        <dsp:cNvSpPr/>
      </dsp:nvSpPr>
      <dsp:spPr>
        <a:xfrm>
          <a:off x="0" y="3209972"/>
          <a:ext cx="7071620"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Key areas found from the gap analysis are around:</a:t>
          </a:r>
          <a:endParaRPr lang="en-US" sz="2000" kern="1200" dirty="0"/>
        </a:p>
      </dsp:txBody>
      <dsp:txXfrm>
        <a:off x="51403" y="3261375"/>
        <a:ext cx="6968814" cy="950194"/>
      </dsp:txXfrm>
    </dsp:sp>
    <dsp:sp modelId="{0F5B53A5-5CC8-4578-90B7-E850920C6967}">
      <dsp:nvSpPr>
        <dsp:cNvPr id="0" name=""/>
        <dsp:cNvSpPr/>
      </dsp:nvSpPr>
      <dsp:spPr>
        <a:xfrm>
          <a:off x="0" y="4262973"/>
          <a:ext cx="7071620" cy="191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52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‘public interest’</a:t>
          </a:r>
          <a:endParaRPr lang="en-US" sz="2000" kern="1200" dirty="0"/>
        </a:p>
        <a:p>
          <a:pPr marL="228600" lvl="1" indent="-228600" algn="l" defTabSz="889000">
            <a:lnSpc>
              <a:spcPct val="90000"/>
            </a:lnSpc>
            <a:spcBef>
              <a:spcPct val="0"/>
            </a:spcBef>
            <a:spcAft>
              <a:spcPct val="20000"/>
            </a:spcAft>
            <a:buChar char="•"/>
          </a:pPr>
          <a:r>
            <a:rPr lang="en-GB" sz="2000" kern="1200" dirty="0"/>
            <a:t>‘insight and foresight’</a:t>
          </a:r>
          <a:endParaRPr lang="en-US" sz="2000" kern="1200" dirty="0"/>
        </a:p>
        <a:p>
          <a:pPr marL="228600" lvl="1" indent="-228600" algn="l" defTabSz="889000">
            <a:lnSpc>
              <a:spcPct val="90000"/>
            </a:lnSpc>
            <a:spcBef>
              <a:spcPct val="0"/>
            </a:spcBef>
            <a:spcAft>
              <a:spcPct val="20000"/>
            </a:spcAft>
            <a:buChar char="•"/>
          </a:pPr>
          <a:r>
            <a:rPr lang="en-GB" sz="2000" kern="1200" dirty="0"/>
            <a:t>Audit committee and Senior Management involvement and understanding the requirements now placed on them</a:t>
          </a:r>
          <a:endParaRPr lang="en-US" sz="2000" kern="1200" dirty="0"/>
        </a:p>
        <a:p>
          <a:pPr marL="228600" lvl="1" indent="-228600" algn="l" defTabSz="889000">
            <a:lnSpc>
              <a:spcPct val="90000"/>
            </a:lnSpc>
            <a:spcBef>
              <a:spcPct val="0"/>
            </a:spcBef>
            <a:spcAft>
              <a:spcPct val="20000"/>
            </a:spcAft>
            <a:buChar char="•"/>
          </a:pPr>
          <a:r>
            <a:rPr lang="en-GB" sz="2000" kern="1200" dirty="0"/>
            <a:t>Co-ordination and Reliance on other assurance providers</a:t>
          </a:r>
          <a:endParaRPr lang="en-US" sz="2000" kern="1200" dirty="0"/>
        </a:p>
        <a:p>
          <a:pPr marL="228600" lvl="1" indent="-228600" algn="l" defTabSz="889000">
            <a:lnSpc>
              <a:spcPct val="90000"/>
            </a:lnSpc>
            <a:spcBef>
              <a:spcPct val="0"/>
            </a:spcBef>
            <a:spcAft>
              <a:spcPct val="20000"/>
            </a:spcAft>
            <a:buChar char="•"/>
          </a:pPr>
          <a:r>
            <a:rPr lang="en-GB" sz="2000" kern="1200" dirty="0"/>
            <a:t>Strategic plan</a:t>
          </a:r>
          <a:endParaRPr lang="en-US" sz="2000" kern="1200" dirty="0"/>
        </a:p>
      </dsp:txBody>
      <dsp:txXfrm>
        <a:off x="0" y="4262973"/>
        <a:ext cx="7071620" cy="19147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12291" name="Rectangle 3"/>
          <p:cNvSpPr>
            <a:spLocks noGrp="1" noChangeArrowheads="1"/>
          </p:cNvSpPr>
          <p:nvPr>
            <p:ph type="dt" sz="quarter"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2292" name="Rectangle 4"/>
          <p:cNvSpPr>
            <a:spLocks noGrp="1" noChangeArrowheads="1"/>
          </p:cNvSpPr>
          <p:nvPr>
            <p:ph type="ftr" sz="quarter" idx="2"/>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12293" name="Rectangle 5"/>
          <p:cNvSpPr>
            <a:spLocks noGrp="1" noChangeArrowheads="1"/>
          </p:cNvSpPr>
          <p:nvPr>
            <p:ph type="sldNum" sz="quarter" idx="3"/>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EAF8BF8-CF7B-4E93-9C01-9369CB05BEE8}" type="slidenum">
              <a:rPr lang="en-US"/>
              <a:pPr>
                <a:defRPr/>
              </a:pPr>
              <a:t>‹#›</a:t>
            </a:fld>
            <a:endParaRPr lang="en-US" dirty="0"/>
          </a:p>
        </p:txBody>
      </p:sp>
    </p:spTree>
    <p:extLst>
      <p:ext uri="{BB962C8B-B14F-4D97-AF65-F5344CB8AC3E}">
        <p14:creationId xmlns:p14="http://schemas.microsoft.com/office/powerpoint/2010/main" val="198998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329731" name="Rectangle 3"/>
          <p:cNvSpPr>
            <a:spLocks noGrp="1" noChangeArrowheads="1"/>
          </p:cNvSpPr>
          <p:nvPr>
            <p:ph type="dt"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3" name="Rectangle 5"/>
          <p:cNvSpPr>
            <a:spLocks noGrp="1" noChangeArrowheads="1"/>
          </p:cNvSpPr>
          <p:nvPr>
            <p:ph type="body" sz="quarter" idx="3"/>
          </p:nvPr>
        </p:nvSpPr>
        <p:spPr bwMode="auto">
          <a:xfrm>
            <a:off x="674051" y="4689476"/>
            <a:ext cx="5394012"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9734" name="Rectangle 6"/>
          <p:cNvSpPr>
            <a:spLocks noGrp="1" noChangeArrowheads="1"/>
          </p:cNvSpPr>
          <p:nvPr>
            <p:ph type="ftr" sz="quarter" idx="4"/>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329735" name="Rectangle 7"/>
          <p:cNvSpPr>
            <a:spLocks noGrp="1" noChangeArrowheads="1"/>
          </p:cNvSpPr>
          <p:nvPr>
            <p:ph type="sldNum" sz="quarter" idx="5"/>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37CCD78-0B5E-4227-8E8E-C9E530FAA03D}" type="slidenum">
              <a:rPr lang="en-US"/>
              <a:pPr>
                <a:defRPr/>
              </a:pPr>
              <a:t>‹#›</a:t>
            </a:fld>
            <a:endParaRPr lang="en-US" dirty="0"/>
          </a:p>
        </p:txBody>
      </p:sp>
    </p:spTree>
    <p:extLst>
      <p:ext uri="{BB962C8B-B14F-4D97-AF65-F5344CB8AC3E}">
        <p14:creationId xmlns:p14="http://schemas.microsoft.com/office/powerpoint/2010/main" val="28047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4209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This is an overview of the structure with 5 domains and 15 principles, with Standards under each Principle. </a:t>
            </a:r>
          </a:p>
          <a:p>
            <a:endParaRPr lang="en-GB" dirty="0"/>
          </a:p>
          <a:p>
            <a:r>
              <a:rPr lang="en-GB" dirty="0"/>
              <a:t>The first two Domains are founding layers that apply across the internal audit infrastructure. </a:t>
            </a:r>
          </a:p>
          <a:p>
            <a:endParaRPr lang="en-GB" dirty="0"/>
          </a:p>
          <a:p>
            <a:r>
              <a:rPr lang="en-GB" dirty="0"/>
              <a:t>The other three Domains are focused on key plays:</a:t>
            </a:r>
          </a:p>
          <a:p>
            <a:r>
              <a:rPr lang="en-GB" dirty="0"/>
              <a:t>Domain III is Audit Committee and Senior Management</a:t>
            </a:r>
          </a:p>
          <a:p>
            <a:r>
              <a:rPr lang="en-GB" dirty="0"/>
              <a:t>Domain IV is the CAE</a:t>
            </a:r>
          </a:p>
          <a:p>
            <a:r>
              <a:rPr lang="en-GB" dirty="0"/>
              <a:t>Domain V is internal audit teams and in particular delivery of internal audit engagements.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5118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056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Key questions here are</a:t>
            </a:r>
          </a:p>
          <a:p>
            <a:endParaRPr lang="en-US" dirty="0"/>
          </a:p>
          <a:p>
            <a:r>
              <a:rPr lang="en-US" dirty="0"/>
              <a:t>Insight and foresight – what does this mean in your organization and how does internal audit deliver on these? </a:t>
            </a:r>
          </a:p>
          <a:p>
            <a:endParaRPr lang="en-US" dirty="0"/>
          </a:p>
          <a:p>
            <a:r>
              <a:rPr lang="en-US" dirty="0"/>
              <a:t>Public interest – can be obvious to public sector and charitable </a:t>
            </a:r>
            <a:r>
              <a:rPr lang="en-US" dirty="0" err="1"/>
              <a:t>organisations</a:t>
            </a:r>
            <a:r>
              <a:rPr lang="en-US" dirty="0"/>
              <a:t> but what about commercial / private </a:t>
            </a:r>
            <a:r>
              <a:rPr lang="en-US" dirty="0" err="1"/>
              <a:t>organisations</a:t>
            </a:r>
            <a:r>
              <a:rPr lang="en-US" dirty="0"/>
              <a:t> – how doe they serve the public interest and how does internal audit help in this?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612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3260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131B83-9654-45D1-B7ED-EC624669DDC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7913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Readiness Assessment Tool explains the change: </a:t>
            </a:r>
            <a:r>
              <a:rPr lang="en-GB" sz="1800" b="0" i="0" u="none" strike="noStrike" baseline="0" dirty="0">
                <a:solidFill>
                  <a:srgbClr val="000000"/>
                </a:solidFill>
                <a:latin typeface="Basic Sans"/>
              </a:rPr>
              <a:t>This standard expands on concepts implied by the principle of integrity, which existed in the Code of Ethics in the 2017 IPPF. The new Standards emphasize that professional courage is a necessary part of internal auditors’ integrity and that the CAE must set an environment that supports integrity.	</a:t>
            </a:r>
          </a:p>
          <a:p>
            <a:endParaRPr lang="en-US" dirty="0"/>
          </a:p>
          <a:p>
            <a:r>
              <a:rPr lang="en-US" dirty="0"/>
              <a:t>Considerations for Implementation are: </a:t>
            </a:r>
            <a:r>
              <a:rPr lang="en-GB" sz="1800" b="0" i="0" u="none" strike="noStrike" baseline="0" dirty="0">
                <a:solidFill>
                  <a:srgbClr val="000000"/>
                </a:solidFill>
                <a:latin typeface="Basic Sans"/>
              </a:rPr>
              <a:t>As part of evaluating internal auditors’ performance, the CAE may solicit feedback from stakeholders about internal auditors’ honesty and professional courage.</a:t>
            </a:r>
          </a:p>
          <a:p>
            <a:r>
              <a:rPr lang="en-GB" sz="1800" b="0" i="0" u="none" strike="noStrike" baseline="0" dirty="0">
                <a:solidFill>
                  <a:srgbClr val="000000"/>
                </a:solidFill>
                <a:latin typeface="Basic Sans"/>
              </a:rPr>
              <a:t>As part of engagement supervision, internal auditors are provided with guidance to address potential or encountered threats to honesty and integrity.	</a:t>
            </a:r>
          </a:p>
          <a:p>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Examples of Conformance are: Performance evaluations showing honesty and professional courage as objectives.</a:t>
            </a:r>
          </a:p>
          <a:p>
            <a:r>
              <a:rPr lang="en-GB" sz="1800" b="0" i="0" u="none" strike="noStrike" baseline="0" dirty="0">
                <a:solidFill>
                  <a:srgbClr val="000000"/>
                </a:solidFill>
                <a:latin typeface="Basic Sans"/>
              </a:rPr>
              <a:t>Feedback from key stakeholders regarding the honesty and courage of internal auditors.	</a:t>
            </a:r>
          </a:p>
          <a:p>
            <a:endParaRPr lang="en-GB" sz="1800" b="0" i="0" u="none" strike="noStrike" baseline="0" dirty="0">
              <a:solidFill>
                <a:srgbClr val="000000"/>
              </a:solidFill>
              <a:latin typeface="Basic Sans"/>
            </a:endParaRPr>
          </a:p>
          <a:p>
            <a:r>
              <a:rPr lang="en-GB" sz="1200" b="0" i="0" u="none" strike="noStrike" baseline="0" dirty="0">
                <a:solidFill>
                  <a:srgbClr val="000000"/>
                </a:solidFill>
                <a:latin typeface="Basic Sans"/>
              </a:rPr>
              <a:t>Challenges – appraisal objectives are highlighted – these need to be carefully worded as internal auditors may not have an opportunity through their role to demonstrate this. We should not set them up to fail on an appraisal due to how the objective is written. </a:t>
            </a:r>
          </a:p>
          <a:p>
            <a:endParaRPr lang="en-GB" sz="1200" b="0" i="0" u="none" strike="noStrike" baseline="0" dirty="0">
              <a:solidFill>
                <a:srgbClr val="000000"/>
              </a:solidFill>
              <a:latin typeface="Basic Sans"/>
            </a:endParaRPr>
          </a:p>
          <a:p>
            <a:r>
              <a:rPr lang="en-GB" sz="1200" b="0" i="0" u="none" strike="noStrike" baseline="0" dirty="0">
                <a:solidFill>
                  <a:srgbClr val="000000"/>
                </a:solidFill>
                <a:latin typeface="Basic Sans"/>
              </a:rPr>
              <a:t>Challenges – ethical training for 2 hours is a Certified IA qualification requirement – there is no mandatory CPE requirement on ethics in the Standards on ethics training – only consideration for implementation.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1508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18</a:t>
            </a:fld>
            <a:endParaRPr lang="en-US" dirty="0"/>
          </a:p>
        </p:txBody>
      </p:sp>
    </p:spTree>
    <p:extLst>
      <p:ext uri="{BB962C8B-B14F-4D97-AF65-F5344CB8AC3E}">
        <p14:creationId xmlns:p14="http://schemas.microsoft.com/office/powerpoint/2010/main" val="1460104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19</a:t>
            </a:fld>
            <a:endParaRPr lang="en-US" dirty="0"/>
          </a:p>
        </p:txBody>
      </p:sp>
    </p:spTree>
    <p:extLst>
      <p:ext uri="{BB962C8B-B14F-4D97-AF65-F5344CB8AC3E}">
        <p14:creationId xmlns:p14="http://schemas.microsoft.com/office/powerpoint/2010/main" val="258809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Discussion of Domains I &amp; III of the new global standards at audit committee is required and should be added to the AC’s agenda. The frequency of the discussion is not determined, but must take place at any time there is a significant change. We would recommend an annual discussion to support the internal audit strategy and planning cycle. </a:t>
            </a:r>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20</a:t>
            </a:fld>
            <a:endParaRPr lang="en-US" dirty="0"/>
          </a:p>
        </p:txBody>
      </p:sp>
    </p:spTree>
    <p:extLst>
      <p:ext uri="{BB962C8B-B14F-4D97-AF65-F5344CB8AC3E}">
        <p14:creationId xmlns:p14="http://schemas.microsoft.com/office/powerpoint/2010/main" val="214470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 internal audit mandate (documented within the Charter) is to be discussed with the CAE and Senior Management and approved by the Board when presented by the CAE. Again this should be revisited when the there is a significant change. We would recommend that changes / additions to the global standards would be reason to do this as well as significant changes in the organisation’s structure or purpose. Similarly the internal audit charter as a whole should be discussed and approved by the Board.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534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2</a:t>
            </a:fld>
            <a:endParaRPr lang="en-US" dirty="0"/>
          </a:p>
        </p:txBody>
      </p:sp>
    </p:spTree>
    <p:extLst>
      <p:ext uri="{BB962C8B-B14F-4D97-AF65-F5344CB8AC3E}">
        <p14:creationId xmlns:p14="http://schemas.microsoft.com/office/powerpoint/2010/main" val="232950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Notes to expand on requirement - The Board must advocate and champion the internal audit function to support its purpose and pursue its strategy and objectives. This includes working with senior management, supporting the CAE through: regular communication; ensuring that the CAE reports to an appropriate level; approving the mandate, charter, strategy and internal audit plan, </a:t>
            </a:r>
            <a:r>
              <a:rPr lang="en-GB" sz="1200" b="1" dirty="0"/>
              <a:t>budget </a:t>
            </a:r>
            <a:r>
              <a:rPr lang="en-GB" sz="1200" dirty="0"/>
              <a:t>and resource plan; and ensures internal audits authority has not been compromised or limited and meeting with the CAE privately.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Reason for the Change - </a:t>
            </a:r>
            <a:r>
              <a:rPr lang="en-GB" sz="1800" b="0" i="0" u="none" strike="noStrike" baseline="0" dirty="0">
                <a:solidFill>
                  <a:srgbClr val="000000"/>
                </a:solidFill>
                <a:latin typeface="Basic Sans"/>
              </a:rPr>
              <a:t>The 2017 Standards did not include details about the CAE facilitating communications between the board, senior management, and the internal audit function or about the importance of the board and senior management promoting the function’s ability to achieve its purpose.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Considerations for Implementation - </a:t>
            </a:r>
            <a:r>
              <a:rPr lang="en-GB" sz="1800" b="0" i="0" u="none" strike="noStrike" baseline="0" dirty="0">
                <a:solidFill>
                  <a:srgbClr val="000000"/>
                </a:solidFill>
                <a:latin typeface="Basic Sans"/>
              </a:rPr>
              <a:t>The CAE should inform senior management of board discussions as appropriate and confirm an understanding of reporting provided by both parties to establish clarity and a lack of redundancy.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Examples of evidence - </a:t>
            </a:r>
            <a:r>
              <a:rPr lang="en-GB" sz="1800" b="0" i="0" u="none" strike="noStrike" baseline="0" dirty="0">
                <a:solidFill>
                  <a:srgbClr val="000000"/>
                </a:solidFill>
                <a:latin typeface="Basic Sans"/>
              </a:rPr>
              <a:t>An agreed-upon matrix or similar documentation showing the information, including the essential conditions, that the CAE should communicate to the board and senior management and the expected frequency.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22</a:t>
            </a:fld>
            <a:endParaRPr lang="en-US" dirty="0"/>
          </a:p>
        </p:txBody>
      </p:sp>
    </p:spTree>
    <p:extLst>
      <p:ext uri="{BB962C8B-B14F-4D97-AF65-F5344CB8AC3E}">
        <p14:creationId xmlns:p14="http://schemas.microsoft.com/office/powerpoint/2010/main" val="300949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Reporting Standard 7.1</a:t>
            </a:r>
          </a:p>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Establish a direct reporting relationship with the chief audit executive and the internal </a:t>
            </a:r>
          </a:p>
          <a:p>
            <a:endParaRPr kumimoji="0" lang="en-US" sz="2400" b="0" i="0" u="none" strike="noStrike" kern="0" cap="none" spc="0" normalizeH="0" baseline="0" noProof="0" dirty="0">
              <a:ln>
                <a:noFill/>
              </a:ln>
              <a:solidFill>
                <a:prstClr val="black"/>
              </a:solidFill>
              <a:effectLst/>
              <a:highlight>
                <a:srgbClr val="FFFFFF"/>
              </a:highligh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Qualified Standard 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Be active in determining the role, responsibility, qualifications and experience of the CAE and in their appointment, development, remuneration and appraisal of their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Provide input to senior management to support the performance evaluation and remuneration of the chief audit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Authorize the appointment and removal of the chief audit executive.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Position Standard 7.1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Require that the chief audit executive be positioned at a level in the organization that enables internal audit services and responsibilities to be performed without interference from management. This positioning provides the organizational authority and status to bring matters directly to senior management and escalate matters to the board when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Provide the chief audit executive with opportunities to discuss significant and sensitive matters with the board, including meetings without senior management 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highlight>
                  <a:srgbClr val="FFFFFF"/>
                </a:highlight>
                <a:ea typeface="Arial" panose="020B0604020202020204" pitchFamily="34" charset="0"/>
              </a:rPr>
              <a:t>Help safeguard the independence and objectivity and prevent impairment to these. Where this does occur or is perceived to have occurred then the Board must discuss with the CAE and senior management </a:t>
            </a:r>
            <a:r>
              <a:rPr lang="en-GB" sz="1200" dirty="0">
                <a:highlight>
                  <a:srgbClr val="FFFFFF"/>
                </a:highlight>
                <a:ea typeface="Arial" panose="020B0604020202020204" pitchFamily="34" charset="0"/>
              </a:rPr>
              <a:t>and evaluate the impact on the purpose and work of the internal audit function.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4122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Standard 8.3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Change means - </a:t>
            </a:r>
            <a:r>
              <a:rPr lang="en-GB" sz="1800" b="0" i="0" u="none" strike="noStrike" baseline="0" dirty="0">
                <a:solidFill>
                  <a:srgbClr val="000000"/>
                </a:solidFill>
                <a:latin typeface="Basic Sans"/>
              </a:rPr>
              <a:t>The 2017 Standards required the CAE to develop and maintain a quality assurance and improvement program (QAIP) that includes assessment of the efficiency and effectiveness of the internal audit activity. Additionally, Standard 1311 required ongoing monitoring of the performance of the internal audit activity. Thus, such requirements in Standard 8.3 are not new. However, the essential conditions ask for more specific actions from the board and senior management, especially regarding advance input on performance objectives.	</a:t>
            </a:r>
          </a:p>
          <a:p>
            <a:endParaRPr lang="en-US" dirty="0"/>
          </a:p>
          <a:p>
            <a:r>
              <a:rPr lang="en-US" dirty="0"/>
              <a:t>Considerations for Implementation - </a:t>
            </a:r>
            <a:r>
              <a:rPr lang="en-GB" sz="1800" b="0" i="0" u="none" strike="noStrike" baseline="0" dirty="0">
                <a:solidFill>
                  <a:srgbClr val="000000"/>
                </a:solidFill>
                <a:latin typeface="Basic Sans"/>
              </a:rPr>
              <a:t>The CAE should engage senior management in a discussion on the internal audit function’s objectives and the annual assessment of the internal audit function’s performance against these objectives.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Examples of evidence - </a:t>
            </a:r>
            <a:r>
              <a:rPr lang="en-GB" sz="1800" b="0" i="0" u="none" strike="noStrike" baseline="0" dirty="0">
                <a:solidFill>
                  <a:srgbClr val="000000"/>
                </a:solidFill>
                <a:latin typeface="Basic Sans"/>
              </a:rPr>
              <a:t>Evidence of senior management inclusion in the internal audit function’s objectives discussions and the annual performance assessment of the internal audit function through meeting attendance records and minutes.	</a:t>
            </a:r>
          </a:p>
          <a:p>
            <a:endParaRPr lang="en-US" dirty="0"/>
          </a:p>
          <a:p>
            <a:endParaRPr lang="en-US" dirty="0"/>
          </a:p>
          <a:p>
            <a:r>
              <a:rPr lang="en-US" dirty="0"/>
              <a:t>Standard 8.4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Change means - </a:t>
            </a:r>
            <a:r>
              <a:rPr lang="en-GB" sz="1800" b="0" i="0" u="none" strike="noStrike" baseline="0" dirty="0">
                <a:solidFill>
                  <a:srgbClr val="000000"/>
                </a:solidFill>
                <a:latin typeface="Basic Sans"/>
              </a:rPr>
              <a:t>The assessor or assessment team that performs the internal audit function’s external quality assessment now must possess a specific credential: The IIA’s Certified Internal Auditor®.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Considerations for implementation - </a:t>
            </a:r>
            <a:r>
              <a:rPr lang="en-GB" sz="1800" b="0" i="0" u="none" strike="noStrike" baseline="0" dirty="0">
                <a:solidFill>
                  <a:srgbClr val="000000"/>
                </a:solidFill>
                <a:latin typeface="Basic Sans"/>
              </a:rPr>
              <a:t>Unless otherwise mandated by laws and/or regulations (see Standard 1.3 Legal and Ethical Behavior), one member of an external quality assessment team must hold an active Certified Internal Auditor® designation.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Evidence - </a:t>
            </a:r>
            <a:r>
              <a:rPr lang="en-GB" sz="1800" b="0" i="0" u="none" strike="noStrike" baseline="0" dirty="0">
                <a:solidFill>
                  <a:srgbClr val="000000"/>
                </a:solidFill>
                <a:latin typeface="Basic Sans"/>
              </a:rPr>
              <a:t>Documentation of assessor’s Certified Internal Auditor® credential.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0393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Principle 9 is titled Strategic plan, 4 of the 5 Standards within are already part of the IPPF and Implementation Guidance. </a:t>
            </a:r>
          </a:p>
          <a:p>
            <a:endParaRPr lang="en-GB" dirty="0"/>
          </a:p>
          <a:p>
            <a:r>
              <a:rPr lang="en-GB" dirty="0"/>
              <a:t>Principle 9.2 is less visible and certainly not explicitly used in the IPPF and therefore is considered ‘new’ in the Global Standards, but it is not completely new to some organisations in UK &amp; Ireland.  </a:t>
            </a:r>
          </a:p>
          <a:p>
            <a:endParaRPr lang="en-GB" dirty="0"/>
          </a:p>
          <a:p>
            <a:r>
              <a:rPr lang="en-GB" dirty="0"/>
              <a:t>It also makes good sense to have a strategy – when we audit areas we look for strategic objectives, business objectives, plans, monitoring, and reporting. Surely we should hold our function to the </a:t>
            </a:r>
          </a:p>
          <a:p>
            <a:endParaRPr lang="en-GB" dirty="0"/>
          </a:p>
          <a:p>
            <a:r>
              <a:rPr lang="en-GB" dirty="0"/>
              <a:t>These are the requirements / key considerations for each Standard – for information purposes:</a:t>
            </a:r>
          </a:p>
          <a:p>
            <a:endParaRPr lang="en-GB" dirty="0"/>
          </a:p>
          <a:p>
            <a:r>
              <a:rPr lang="en-GB" dirty="0"/>
              <a:t>Standard 9.1 – understanding the organisation</a:t>
            </a:r>
          </a:p>
          <a:p>
            <a:r>
              <a:rPr lang="en-US" sz="1200" dirty="0">
                <a:effectLst/>
                <a:latin typeface="Arial" panose="020B0604020202020204" pitchFamily="34" charset="0"/>
                <a:ea typeface="Arial" panose="020B0604020202020204" pitchFamily="34" charset="0"/>
              </a:rPr>
              <a:t>To develop an effective internal audit strategy and plan, the chief audit executive must understand the organization’s governance, risk management, and control processes.</a:t>
            </a:r>
            <a:r>
              <a:rPr lang="en-GB" sz="1200" dirty="0">
                <a:effectLst/>
                <a:latin typeface="Arial" panose="020B0604020202020204" pitchFamily="34" charset="0"/>
                <a:ea typeface="Arial" panose="020B0604020202020204" pitchFamily="34" charset="0"/>
              </a:rPr>
              <a:t> – So how doe the organisation develop it strategy, governance frameworks and processes and what are its risk management policies etc. This should include understanding of accepted good practices as well. </a:t>
            </a:r>
          </a:p>
          <a:p>
            <a:endParaRPr lang="en-GB" sz="1200" dirty="0">
              <a:effectLst/>
              <a:latin typeface="Arial" panose="020B0604020202020204" pitchFamily="34" charset="0"/>
            </a:endParaRPr>
          </a:p>
          <a:p>
            <a:r>
              <a:rPr lang="en-GB" sz="1200" dirty="0">
                <a:effectLst/>
                <a:latin typeface="Arial" panose="020B0604020202020204" pitchFamily="34" charset="0"/>
              </a:rPr>
              <a:t>Standard 9.2 – Strategic Plan based on understanding of the organisation</a:t>
            </a: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develop and implement a strategy for the internal audit function that supports the strategic objectives and success of the organization and aligns with the expectations of the board, senior management, and other key stakeholders.</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An internal audit strategy is a plan of action designed to achieve a </a:t>
            </a:r>
            <a:r>
              <a:rPr lang="en-US" sz="1200" b="1" dirty="0">
                <a:effectLst/>
                <a:latin typeface="Arial" panose="020B0604020202020204" pitchFamily="34" charset="0"/>
                <a:ea typeface="Arial" panose="020B0604020202020204" pitchFamily="34" charset="0"/>
              </a:rPr>
              <a:t>long-term</a:t>
            </a:r>
            <a:r>
              <a:rPr lang="en-US" sz="1200" dirty="0">
                <a:effectLst/>
                <a:latin typeface="Arial" panose="020B0604020202020204" pitchFamily="34" charset="0"/>
                <a:ea typeface="Arial" panose="020B0604020202020204" pitchFamily="34" charset="0"/>
              </a:rPr>
              <a:t> or overall objective (3 – 5 years) The internal audit strategy must include a vision, strategic objectives, and supporting initiatives for the internal audit function. An internal audit strategy helps guide the internal audit function toward the fulfillment of the internal audit mandate.</a:t>
            </a:r>
            <a:endParaRPr lang="en-GB" sz="1200" dirty="0">
              <a:effectLst/>
              <a:latin typeface="Arial" panose="020B0604020202020204" pitchFamily="34" charset="0"/>
              <a:ea typeface="Arial" panose="020B0604020202020204" pitchFamily="34" charset="0"/>
            </a:endParaRPr>
          </a:p>
          <a:p>
            <a:r>
              <a:rPr lang="en-US" sz="1200" dirty="0">
                <a:effectLst/>
                <a:latin typeface="Arial" panose="020B0604020202020204" pitchFamily="34" charset="0"/>
                <a:ea typeface="Arial" panose="020B0604020202020204" pitchFamily="34" charset="0"/>
              </a:rPr>
              <a:t>The chief audit executive must review the internal audit strategy with the board and senior management periodically. Considerations talks of doing a SWOT analysis of IA function and there should be initiatives as well such as developing IA team competencies. </a:t>
            </a:r>
          </a:p>
          <a:p>
            <a:endParaRPr lang="en-US" sz="1200" dirty="0">
              <a:effectLst/>
              <a:latin typeface="Arial" panose="020B0604020202020204" pitchFamily="34" charset="0"/>
              <a:ea typeface="Arial" panose="020B0604020202020204" pitchFamily="34" charset="0"/>
            </a:endParaRPr>
          </a:p>
          <a:p>
            <a:r>
              <a:rPr lang="en-US" sz="1200" dirty="0">
                <a:effectLst/>
                <a:latin typeface="Arial" panose="020B0604020202020204" pitchFamily="34" charset="0"/>
                <a:ea typeface="Arial" panose="020B0604020202020204" pitchFamily="34" charset="0"/>
              </a:rPr>
              <a:t>Standard 9.3 – IAM, SOPs, Software, etc. to support delivery of the strategy</a:t>
            </a:r>
          </a:p>
          <a:p>
            <a:r>
              <a:rPr lang="en-US" sz="1200" dirty="0">
                <a:effectLst/>
                <a:latin typeface="Arial" panose="020B0604020202020204" pitchFamily="34" charset="0"/>
                <a:ea typeface="Arial" panose="020B0604020202020204" pitchFamily="34" charset="0"/>
              </a:rPr>
              <a:t>The chief audit executive must establish methodologies to guide the internal audit function in a systematic and disciplined manner to implement the internal audit strategy, develop the internal audit plan, and conform with the Standards. The chief audit executive must evaluate the effectiveness of the methodologies and update them as necessary to improve the internal audit function and respond to significant changes that affect the function. The chief audit executive must provide internal auditors with training on the methodologies. (See also Principles 13 Plan Engagements Effectively, 14 Conduct Engagement Work, and 15 Communicate Engagement Results and Monitor Action Plans, and their standards.) </a:t>
            </a:r>
          </a:p>
          <a:p>
            <a:endParaRPr lang="en-US" sz="1200" dirty="0">
              <a:effectLst/>
              <a:latin typeface="Arial" panose="020B0604020202020204" pitchFamily="34" charset="0"/>
            </a:endParaRPr>
          </a:p>
          <a:p>
            <a:r>
              <a:rPr lang="en-GB" dirty="0"/>
              <a:t>Standard 9.4 – Internal Audit Plan – no real significant changes from IPPF here. 0ne year operational plan</a:t>
            </a: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create an internal audit plan that supports the achievement of the organization’s objectives. </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base the internal audit plan on a documented assessment of the organization’s strategies, objectives, and risks. This assessment must be informed by input from the board and senior management as well as the chief audit executive’s understanding of the organization’s governance, risk management, and control processes. The assessment must be performed at least annually.</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The internal audit plan must: </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Consider the internal audit mandate and the full range of agreed-to internal audit services. </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Specify internal audit services that support the evaluation and improvement of the organization’s governance, risk management, and control processes. </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Consider coverage of information technology governance, fraud risk, the effectiveness of the organization’s compliance and ethics programs, and other high-risk areas.</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Identify the necessary human, financial, and technological resources necessary to complete the plan. </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Be dynamic and updated timely in response to changes in the organization’s business, risks, operations, programs, systems, controls, and organizational culture. </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review and revise the internal audit plan as necessary and communicate timely to the board and senior management:</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The impact of any resource limitations on internal audit coverage. </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The rationale for not including an assurance engagement in a high-risk area or activity in the plan.</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Conflicting demands for services between major stakeholders, such as high-priority requests based on emerging risks and requests to replace planned assurance engagements with advisory engagements.</a:t>
            </a:r>
            <a:endParaRPr lang="en-GB"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Limitations on scope or restrictions on access to information.</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discuss the internal audit plan, including significant interim changes, with the board and senior management. The plan and significant changes to the plan must be approved by the board.</a:t>
            </a:r>
            <a:endParaRPr lang="en-GB" sz="1200" dirty="0">
              <a:effectLst/>
              <a:latin typeface="Arial" panose="020B0604020202020204" pitchFamily="34" charset="0"/>
              <a:ea typeface="Arial" panose="020B0604020202020204" pitchFamily="34" charset="0"/>
            </a:endParaRPr>
          </a:p>
          <a:p>
            <a:endParaRPr lang="en-GB" dirty="0"/>
          </a:p>
          <a:p>
            <a:r>
              <a:rPr lang="en-GB" dirty="0"/>
              <a:t>9.5 Coordination and reliance</a:t>
            </a:r>
          </a:p>
          <a:p>
            <a:pPr>
              <a:lnSpc>
                <a:spcPct val="115000"/>
              </a:lnSpc>
              <a:spcAft>
                <a:spcPts val="1000"/>
              </a:spcAft>
            </a:pPr>
            <a:r>
              <a:rPr lang="en-US" sz="1200" dirty="0">
                <a:effectLst/>
                <a:latin typeface="Arial" panose="020B0604020202020204" pitchFamily="34" charset="0"/>
                <a:ea typeface="Arial" panose="020B0604020202020204" pitchFamily="34" charset="0"/>
              </a:rPr>
              <a:t>The chief audit executive must coordinate with internal and external providers of assurance services and consider relying upon their work. Coordination of services minimizes duplication of efforts, highlights gaps in coverage of key risks, and enhances the overall value added by providers. </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If unable to achieve an appropriate level of coordination, the chief audit executive must raise any concerns with senior management and, if necessary, the board.</a:t>
            </a:r>
            <a:endParaRPr lang="en-GB" sz="1200" dirty="0">
              <a:effectLst/>
              <a:latin typeface="Arial" panose="020B0604020202020204" pitchFamily="34" charset="0"/>
              <a:ea typeface="Arial" panose="020B0604020202020204" pitchFamily="34" charset="0"/>
            </a:endParaRPr>
          </a:p>
          <a:p>
            <a:pPr>
              <a:lnSpc>
                <a:spcPct val="115000"/>
              </a:lnSpc>
              <a:spcAft>
                <a:spcPts val="1000"/>
              </a:spcAft>
            </a:pPr>
            <a:r>
              <a:rPr lang="en-US" sz="1200" dirty="0">
                <a:effectLst/>
                <a:latin typeface="Arial" panose="020B0604020202020204" pitchFamily="34" charset="0"/>
                <a:ea typeface="Arial" panose="020B0604020202020204" pitchFamily="34" charset="0"/>
              </a:rPr>
              <a:t>When the internal audit function relies on the work of other assurance service providers, the chief audit executive must document the basis for that reliance and is still responsible for the conclusions reached by the internal audit function. </a:t>
            </a:r>
            <a:r>
              <a:rPr lang="en-GB" dirty="0"/>
              <a:t>same standard and expectation?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131B83-9654-45D1-B7ED-EC624669DDC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598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the Principle and Standard does not explicitly state this has to be documented, the question is why would you not? If you have done all this work to develop a strategy and then you need to monitor it and review it periodically, a record is essential? It is within the Examples of Evidence for conformance where the need to document this is stated. </a:t>
            </a:r>
          </a:p>
          <a:p>
            <a:endParaRPr lang="en-GB" dirty="0"/>
          </a:p>
          <a:p>
            <a:r>
              <a:rPr lang="en-GB" dirty="0"/>
              <a:t>The Standard does not give any detail on the length, size, etc. as a requirement and there are areas to consider but these are not prescriptive or specific. Therefore IA functions do have some latitude in what this looks like as long as it meets the highlighted items in the slide.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t>Reason for the change - </a:t>
            </a:r>
            <a:r>
              <a:rPr lang="en-GB" sz="1200" b="0" i="0" u="none" strike="noStrike" baseline="0" dirty="0">
                <a:solidFill>
                  <a:srgbClr val="000000"/>
                </a:solidFill>
                <a:latin typeface="Basic Sans"/>
              </a:rPr>
              <a:t>The 2024 Standards introduce an explicit requirement for the CAE to develop a strategy for the internal audit function with specific features.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dirty="0"/>
          </a:p>
          <a:p>
            <a:r>
              <a:rPr lang="en-GB" sz="1000" dirty="0"/>
              <a:t>Considerations for implementation - </a:t>
            </a:r>
            <a:r>
              <a:rPr lang="en-GB" sz="1200" b="0" i="0" u="none" strike="noStrike" baseline="0" dirty="0">
                <a:solidFill>
                  <a:srgbClr val="000000"/>
                </a:solidFill>
                <a:latin typeface="Basic Sans"/>
              </a:rPr>
              <a:t>An internal audit strategy is a plan of action designed to achieve a long-term or overall objective.</a:t>
            </a:r>
          </a:p>
          <a:p>
            <a:r>
              <a:rPr lang="en-GB" sz="1200" b="0" i="0" u="none" strike="noStrike" baseline="0" dirty="0">
                <a:solidFill>
                  <a:srgbClr val="000000"/>
                </a:solidFill>
                <a:latin typeface="Basic Sans"/>
              </a:rPr>
              <a:t>The vision describes the desired future state — in the next three to five years, for example — of the internal audit function and provides direction to help the function fulfill its mandate. The vision is also designed to inspire internal auditors to continuously improve. The strategic objectives define achievable targets to attain the vision. The supporting initiatives outline more specific tactics and steps for achieving each strategic objective. </a:t>
            </a:r>
          </a:p>
          <a:p>
            <a:r>
              <a:rPr lang="en-GB" sz="1200" b="0" i="0" u="none" strike="noStrike" baseline="0" dirty="0">
                <a:solidFill>
                  <a:srgbClr val="000000"/>
                </a:solidFill>
                <a:latin typeface="Basic Sans"/>
              </a:rPr>
              <a:t>The initiatives supporting the strategy should include: </a:t>
            </a:r>
          </a:p>
          <a:p>
            <a:r>
              <a:rPr lang="en-GB" sz="1200" b="0" i="0" u="none" strike="noStrike" baseline="0" dirty="0">
                <a:solidFill>
                  <a:srgbClr val="000000"/>
                </a:solidFill>
                <a:latin typeface="Basic Sans"/>
              </a:rPr>
              <a:t>• Opportunities to help internal auditors develop their competencies. </a:t>
            </a:r>
          </a:p>
          <a:p>
            <a:r>
              <a:rPr lang="en-GB" sz="1200" b="0" i="0" u="none" strike="noStrike" baseline="0" dirty="0">
                <a:solidFill>
                  <a:srgbClr val="000000"/>
                </a:solidFill>
                <a:latin typeface="Basic Sans"/>
              </a:rPr>
              <a:t>• The introduction and application of technology when it improves the internal audit function’s efficiency and effectiveness. </a:t>
            </a:r>
          </a:p>
          <a:p>
            <a:r>
              <a:rPr lang="en-GB" sz="1200" b="0" i="0" u="none" strike="noStrike" baseline="0" dirty="0">
                <a:solidFill>
                  <a:srgbClr val="000000"/>
                </a:solidFill>
                <a:latin typeface="Basic Sans"/>
              </a:rPr>
              <a:t>• Opportunities to improve the internal audit function.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dirty="0"/>
          </a:p>
          <a:p>
            <a:r>
              <a:rPr lang="en-GB" dirty="0"/>
              <a:t>Examples of evidence - </a:t>
            </a:r>
            <a:r>
              <a:rPr lang="en-GB" sz="1200" b="0" i="0" u="none" strike="noStrike" baseline="0" dirty="0">
                <a:solidFill>
                  <a:srgbClr val="000000"/>
                </a:solidFill>
                <a:latin typeface="Basic Sans"/>
              </a:rPr>
              <a:t>Documented internal audit strategy, including vision, strategic objectives, and supporting initiatives. </a:t>
            </a:r>
          </a:p>
          <a:p>
            <a:r>
              <a:rPr lang="en-GB" sz="1200" b="0" i="0" u="none" strike="noStrike" baseline="0" dirty="0">
                <a:solidFill>
                  <a:srgbClr val="000000"/>
                </a:solidFill>
                <a:latin typeface="Basic Sans"/>
              </a:rPr>
              <a:t>Minutes or correspondence from meetings with the board, senior management, and/or other stakeholders where expectations were discussed.	</a:t>
            </a:r>
          </a:p>
          <a:p>
            <a:endParaRPr lang="en-GB" dirty="0"/>
          </a:p>
          <a:p>
            <a:endParaRPr lang="en-GB" dirty="0"/>
          </a:p>
          <a:p>
            <a:endParaRPr lang="en-GB" dirty="0"/>
          </a:p>
          <a:p>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131B83-9654-45D1-B7ED-EC624669DDC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0495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5062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Standard 10.1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Reason for change - </a:t>
            </a:r>
            <a:r>
              <a:rPr lang="en-GB" sz="1800" b="0" i="0" u="none" strike="noStrike" baseline="0" dirty="0">
                <a:solidFill>
                  <a:srgbClr val="000000"/>
                </a:solidFill>
                <a:latin typeface="Basic Sans"/>
              </a:rPr>
              <a:t>The 2017 Standards required the CAE to manage resources, but the 2024 Standards explicitly require the development of a budget that includes training and technology.	</a:t>
            </a:r>
          </a:p>
          <a:p>
            <a:r>
              <a:rPr lang="en-US" dirty="0"/>
              <a:t>Considerations - </a:t>
            </a:r>
            <a:r>
              <a:rPr lang="en-GB" sz="1800" b="0" i="0" u="none" strike="noStrike" baseline="0" dirty="0">
                <a:solidFill>
                  <a:srgbClr val="000000"/>
                </a:solidFill>
                <a:latin typeface="Basic Sans"/>
              </a:rPr>
              <a:t>The CAE should follow the budget processes established by the organization. Whether the internal audit function is insourced or outsourced, an adequate budget should still be approved by the board. </a:t>
            </a:r>
          </a:p>
          <a:p>
            <a:r>
              <a:rPr lang="en-GB" sz="1800" b="0" i="0" u="none" strike="noStrike" baseline="0" dirty="0">
                <a:solidFill>
                  <a:srgbClr val="000000"/>
                </a:solidFill>
                <a:latin typeface="Basic Sans"/>
              </a:rPr>
              <a:t>If an audit function’s budget is established within a larger budget managed by another department, business unit, or authority, the CAE still should understand the funds allocated to the internal audit function, track spending, and monitor the sufficiency of the financial resources deployed in the internal audit function.	</a:t>
            </a:r>
          </a:p>
          <a:p>
            <a:r>
              <a:rPr lang="en-GB" sz="1800" b="0" i="0" u="none" strike="noStrike" baseline="0" dirty="0">
                <a:solidFill>
                  <a:srgbClr val="000000"/>
                </a:solidFill>
                <a:latin typeface="Basic Sans"/>
              </a:rPr>
              <a:t>Evidence - Documentation of progress against the internal audit plan in comparison to actual expenses versus budget.</a:t>
            </a:r>
          </a:p>
          <a:p>
            <a:r>
              <a:rPr lang="en-GB" sz="1800" b="0" i="0" u="none" strike="noStrike" baseline="0" dirty="0">
                <a:solidFill>
                  <a:srgbClr val="000000"/>
                </a:solidFill>
                <a:latin typeface="Basic Sans"/>
              </a:rPr>
              <a:t>Minutes of meetings in which the CAE discussed the internal audit budget with the board and senior management.</a:t>
            </a:r>
          </a:p>
          <a:p>
            <a:r>
              <a:rPr lang="en-GB" sz="1800" b="0" i="0" u="none" strike="noStrike" baseline="0" dirty="0">
                <a:solidFill>
                  <a:srgbClr val="000000"/>
                </a:solidFill>
                <a:latin typeface="Basic Sans"/>
              </a:rPr>
              <a:t>Board meeting minutes discussing the internal audit function’s budget and approval</a:t>
            </a:r>
          </a:p>
          <a:p>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Standard 10.2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Reason for change - The 2017 Standards required the CAE to ensure that internal audit resources are appropriate, sufficient, and effectively deployed to achieve the internal audit plan. The 2024 Standards are more specific about requiring an approach for developing and retaining qualified internal auditors.	</a:t>
            </a:r>
          </a:p>
          <a:p>
            <a:r>
              <a:rPr lang="en-GB" sz="1800" b="0" i="0" u="none" strike="noStrike" baseline="0" dirty="0">
                <a:solidFill>
                  <a:srgbClr val="000000"/>
                </a:solidFill>
                <a:latin typeface="Basic Sans"/>
              </a:rPr>
              <a:t>Considerations - To develop and retain internal auditors, the CAE should: </a:t>
            </a:r>
          </a:p>
          <a:p>
            <a:r>
              <a:rPr lang="en-GB" sz="1800" b="0" i="0" u="none" strike="noStrike" baseline="0" dirty="0">
                <a:solidFill>
                  <a:srgbClr val="000000"/>
                </a:solidFill>
                <a:latin typeface="Basic Sans"/>
              </a:rPr>
              <a:t>• Implement appropriate compensation, promotion, and recognition activities.</a:t>
            </a:r>
          </a:p>
          <a:p>
            <a:r>
              <a:rPr lang="en-GB" sz="1800" b="0" i="0" u="none" strike="noStrike" baseline="0" dirty="0">
                <a:solidFill>
                  <a:srgbClr val="000000"/>
                </a:solidFill>
                <a:latin typeface="Basic Sans"/>
              </a:rPr>
              <a:t>• Implement methodologies for training, evaluating performance and improving competencies. </a:t>
            </a:r>
          </a:p>
          <a:p>
            <a:r>
              <a:rPr lang="en-GB" sz="1800" b="0" i="0" u="none" strike="noStrike" baseline="0" dirty="0">
                <a:solidFill>
                  <a:srgbClr val="000000"/>
                </a:solidFill>
                <a:latin typeface="Basic Sans"/>
              </a:rPr>
              <a:t>• Consider the human resources objectives of the internal audit function and the organization. </a:t>
            </a:r>
          </a:p>
          <a:p>
            <a:r>
              <a:rPr lang="en-GB" sz="1800" b="0" i="0" u="none" strike="noStrike" baseline="0" dirty="0">
                <a:solidFill>
                  <a:srgbClr val="000000"/>
                </a:solidFill>
                <a:latin typeface="Basic Sans"/>
              </a:rPr>
              <a:t>• Cultivate an ethical, professional environment in which internal auditors are trained adequately and collaborate effectively. 	</a:t>
            </a:r>
          </a:p>
          <a:p>
            <a:r>
              <a:rPr lang="en-GB" sz="1800" b="0" i="0" u="none" strike="noStrike" baseline="0" dirty="0">
                <a:solidFill>
                  <a:srgbClr val="000000"/>
                </a:solidFill>
                <a:latin typeface="Basic Sans"/>
              </a:rPr>
              <a:t>Examples - Documented training plans and evidence of completed training.</a:t>
            </a:r>
          </a:p>
          <a:p>
            <a:r>
              <a:rPr lang="en-GB" sz="1800" b="0" i="0" u="none" strike="noStrike" baseline="0" dirty="0">
                <a:solidFill>
                  <a:srgbClr val="000000"/>
                </a:solidFill>
                <a:latin typeface="Basic Sans"/>
              </a:rPr>
              <a:t>Assessments of the performance of the internal audit function and individual internal auditors.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Documented performance measures related to retention.	</a:t>
            </a:r>
          </a:p>
          <a:p>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Standard10.3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Reason for change - This sentence was added to emphasize the need for the internal audit function’s collaboration with the organization’s information technology and security functions.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Considerations - When considering new technological resources, the CAE should work closely with information technology and security so that proper consideration is given to funding, organizational prioritization, key implementation processes and testing, firewalls, usage, reliability, and security of data.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Examples of evidence - Documentation of a technology implementation plan evidencing the involvement of information technology and security.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	</a:t>
            </a:r>
          </a:p>
          <a:p>
            <a:endParaRPr lang="en-GB" sz="1800" b="0" i="0" u="none" strike="noStrike" baseline="0" dirty="0">
              <a:solidFill>
                <a:srgbClr val="000000"/>
              </a:solidFill>
              <a:latin typeface="Basic San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518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Standard 11.1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Reason - </a:t>
            </a:r>
            <a:r>
              <a:rPr lang="en-GB" sz="1800" b="0" i="0" u="none" strike="noStrike" baseline="0" dirty="0">
                <a:solidFill>
                  <a:srgbClr val="000000"/>
                </a:solidFill>
                <a:latin typeface="Basic Sans"/>
              </a:rPr>
              <a:t>While building relationships and trust with key stakeholders has always been necessary for the internal audit function to be effective, the 2017 Standards did not mention these elements directly. This requirement in the new Standards means that the CAE must develop or formalize a thoughtful, proactive approach.	</a:t>
            </a:r>
          </a:p>
          <a:p>
            <a:r>
              <a:rPr lang="en-US" dirty="0"/>
              <a:t>Considerations - </a:t>
            </a:r>
            <a:r>
              <a:rPr lang="en-GB" sz="1800" b="0" i="0" u="none" strike="noStrike" baseline="0" dirty="0">
                <a:solidFill>
                  <a:srgbClr val="000000"/>
                </a:solidFill>
                <a:latin typeface="Basic Sans"/>
              </a:rPr>
              <a:t>The CAE should be included in the organization’s communication channels and attend meetings with the board, key governance committees, senior management, and groups that report directly to senior management, such as compliance, risk management, and quality control.</a:t>
            </a:r>
          </a:p>
          <a:p>
            <a:r>
              <a:rPr lang="en-GB" sz="1800" b="0" i="0" u="none" strike="noStrike" baseline="0" dirty="0">
                <a:solidFill>
                  <a:srgbClr val="000000"/>
                </a:solidFill>
                <a:latin typeface="Basic Sans"/>
              </a:rPr>
              <a:t>The CAE should meet independently with individual senior executives and board members.</a:t>
            </a:r>
          </a:p>
          <a:p>
            <a:r>
              <a:rPr lang="en-GB" sz="1800" b="0" i="0" u="none" strike="noStrike" baseline="0" dirty="0">
                <a:solidFill>
                  <a:srgbClr val="000000"/>
                </a:solidFill>
                <a:latin typeface="Basic Sans"/>
              </a:rPr>
              <a:t>Communications may include discussions, surveys, interviews, and group workshops with management and the board about strategies, objectives, risks, trends, and regulatory changes.	</a:t>
            </a:r>
          </a:p>
          <a:p>
            <a:r>
              <a:rPr lang="en-US" dirty="0"/>
              <a:t>Examples - </a:t>
            </a:r>
            <a:r>
              <a:rPr lang="en-GB" sz="1800" b="0" i="0" u="none" strike="noStrike" baseline="0" dirty="0">
                <a:solidFill>
                  <a:srgbClr val="000000"/>
                </a:solidFill>
                <a:latin typeface="Basic Sans"/>
              </a:rPr>
              <a:t>Documentation of the internal audit function’s plan for managing stakeholder relationships. </a:t>
            </a:r>
          </a:p>
          <a:p>
            <a:r>
              <a:rPr lang="en-GB" sz="1800" b="0" i="0" u="none" strike="noStrike" baseline="0" dirty="0">
                <a:solidFill>
                  <a:srgbClr val="000000"/>
                </a:solidFill>
                <a:latin typeface="Basic Sans"/>
              </a:rPr>
              <a:t>Agendas or minutes from meetings among members of the internal audit function and stakeholders.</a:t>
            </a:r>
          </a:p>
          <a:p>
            <a:r>
              <a:rPr lang="en-GB" sz="1800" b="0" i="0" u="none" strike="noStrike" baseline="0" dirty="0">
                <a:solidFill>
                  <a:srgbClr val="000000"/>
                </a:solidFill>
                <a:latin typeface="Basic Sans"/>
              </a:rPr>
              <a:t>Surveys, interviews, and group workshops through which internal auditors solicit input from internal stakeholders. </a:t>
            </a:r>
          </a:p>
          <a:p>
            <a:r>
              <a:rPr lang="en-GB" sz="1800" b="0" i="0" u="none" strike="noStrike" baseline="0" dirty="0">
                <a:solidFill>
                  <a:srgbClr val="000000"/>
                </a:solidFill>
                <a:latin typeface="Basic Sans"/>
              </a:rPr>
              <a:t>Websites or web pages, newsletters, presentations, and other outlets through which the internal audit function communicates with stakeholders in the organization.	</a:t>
            </a:r>
          </a:p>
          <a:p>
            <a:endParaRPr lang="en-US" dirty="0"/>
          </a:p>
          <a:p>
            <a:r>
              <a:rPr lang="en-US" dirty="0"/>
              <a:t>Standard 11.3</a:t>
            </a:r>
          </a:p>
          <a:p>
            <a:r>
              <a:rPr lang="en-US" dirty="0"/>
              <a:t>Reasons - </a:t>
            </a:r>
            <a:r>
              <a:rPr lang="en-GB" sz="1800" b="0" i="0" u="none" strike="noStrike" baseline="0" dirty="0">
                <a:solidFill>
                  <a:srgbClr val="000000"/>
                </a:solidFill>
                <a:latin typeface="Basic Sans"/>
              </a:rPr>
              <a:t>The 2017 Standards had limited descriptions of conclusions, referring only to final engagement results and overall opinions. </a:t>
            </a:r>
          </a:p>
          <a:p>
            <a:r>
              <a:rPr lang="en-GB" sz="1800" b="0" i="0" u="none" strike="noStrike" baseline="0" dirty="0">
                <a:solidFill>
                  <a:srgbClr val="000000"/>
                </a:solidFill>
                <a:latin typeface="Basic Sans"/>
              </a:rPr>
              <a:t>The 2024 Standards broaden the descriptions of how CAEs form and communicate results to the board, including the concept of identifying themes among the findings of multiple engagements, which may point to the existence of a common root cause and significant aggregated risk exposure.	</a:t>
            </a:r>
          </a:p>
          <a:p>
            <a:endParaRPr lang="en-US" dirty="0"/>
          </a:p>
          <a:p>
            <a:r>
              <a:rPr lang="en-US" dirty="0"/>
              <a:t>Considerations - </a:t>
            </a:r>
            <a:r>
              <a:rPr lang="en-GB" sz="1800" b="0" i="0" u="none" strike="noStrike" baseline="0" dirty="0">
                <a:solidFill>
                  <a:srgbClr val="000000"/>
                </a:solidFill>
                <a:latin typeface="Basic Sans"/>
              </a:rPr>
              <a:t>Tracking the findings and conclusions of multiple engagements may enable the identification of trends, such as the improvement or worsening of conditions compared to criteria, a root cause underlying the conditions, or an opportunity to share a practice that increases effectiveness or efficiency. Such trends also may lead to additional engagements that focus on the theme across the organization.</a:t>
            </a:r>
          </a:p>
          <a:p>
            <a:r>
              <a:rPr lang="en-GB" sz="1800" b="0" i="0" u="none" strike="noStrike" baseline="0" dirty="0">
                <a:solidFill>
                  <a:srgbClr val="000000"/>
                </a:solidFill>
                <a:latin typeface="Basic Sans"/>
              </a:rPr>
              <a:t>Communications to the board and senior management should include:</a:t>
            </a:r>
          </a:p>
          <a:p>
            <a:r>
              <a:rPr lang="en-GB" sz="1800" b="0" i="0" u="none" strike="noStrike" baseline="0" dirty="0">
                <a:solidFill>
                  <a:srgbClr val="000000"/>
                </a:solidFill>
                <a:latin typeface="Basic Sans"/>
              </a:rPr>
              <a:t>• Significant control weaknesses and robust root cause analysis. </a:t>
            </a:r>
          </a:p>
          <a:p>
            <a:r>
              <a:rPr lang="en-GB" sz="1800" b="0" i="0" u="none" strike="noStrike" baseline="0" dirty="0">
                <a:solidFill>
                  <a:srgbClr val="000000"/>
                </a:solidFill>
                <a:latin typeface="Basic Sans"/>
              </a:rPr>
              <a:t>• Thematic or systemic issues, actions, or progress across multiple engagements or business units. </a:t>
            </a:r>
          </a:p>
          <a:p>
            <a:r>
              <a:rPr lang="en-GB" sz="1800" b="0" i="0" u="none" strike="noStrike" baseline="0" dirty="0">
                <a:solidFill>
                  <a:srgbClr val="000000"/>
                </a:solidFill>
                <a:latin typeface="Basic Sans"/>
              </a:rPr>
              <a:t>Insights obtained from other assurance providers should be considered when identifying themes.	</a:t>
            </a:r>
          </a:p>
          <a:p>
            <a:endParaRPr lang="en-US" dirty="0"/>
          </a:p>
          <a:p>
            <a:r>
              <a:rPr lang="en-US" dirty="0"/>
              <a:t>Examples - </a:t>
            </a:r>
            <a:r>
              <a:rPr lang="en-GB" sz="1800" b="0" i="0" u="none" strike="noStrike" baseline="0" dirty="0">
                <a:solidFill>
                  <a:srgbClr val="000000"/>
                </a:solidFill>
                <a:latin typeface="Basic Sans"/>
              </a:rPr>
              <a:t>Final engagement communications, including engagement findings, recommendations, and conclusions. </a:t>
            </a:r>
          </a:p>
          <a:p>
            <a:r>
              <a:rPr lang="en-GB" sz="1800" b="0" i="0" u="none" strike="noStrike" baseline="0" dirty="0">
                <a:solidFill>
                  <a:srgbClr val="000000"/>
                </a:solidFill>
                <a:latin typeface="Basic Sans"/>
              </a:rPr>
              <a:t>The CAE’s outline, meeting minutes, speaking notes, slides, or documents indicating communication with the board and senior management.</a:t>
            </a:r>
          </a:p>
          <a:p>
            <a:r>
              <a:rPr lang="en-GB" sz="1800" b="0" i="0" u="none" strike="noStrike" baseline="0" dirty="0">
                <a:solidFill>
                  <a:srgbClr val="000000"/>
                </a:solidFill>
                <a:latin typeface="Basic Sans"/>
              </a:rPr>
              <a:t>Analyses including data reports, diagrams, and graphs showing trends.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36604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Reason for change - </a:t>
            </a:r>
            <a:r>
              <a:rPr lang="en-GB" sz="1800" b="0" i="0" u="none" strike="noStrike" baseline="0" dirty="0">
                <a:solidFill>
                  <a:srgbClr val="000000"/>
                </a:solidFill>
                <a:latin typeface="Basic Sans"/>
              </a:rPr>
              <a:t>The 2017 Standards called for the quality assurance and improvement program to assess the efficiency and effectiveness of the internal audit function and identify opportunities for improvement. </a:t>
            </a:r>
          </a:p>
          <a:p>
            <a:r>
              <a:rPr lang="en-GB" sz="1800" b="0" i="0" u="none" strike="noStrike" baseline="0" dirty="0">
                <a:solidFill>
                  <a:srgbClr val="000000"/>
                </a:solidFill>
                <a:latin typeface="Basic Sans"/>
              </a:rPr>
              <a:t>The 2024 Standards broaden the concept of performance objectives to consider value as perceived by key stakeholders and requires that objectives promote continuous improvement.	</a:t>
            </a:r>
          </a:p>
          <a:p>
            <a:endParaRPr lang="en-US" dirty="0"/>
          </a:p>
          <a:p>
            <a:r>
              <a:rPr lang="en-US" dirty="0"/>
              <a:t>Considerations - </a:t>
            </a:r>
            <a:r>
              <a:rPr lang="en-GB" sz="1800" b="0" i="0" u="none" strike="noStrike" baseline="0" dirty="0">
                <a:solidFill>
                  <a:srgbClr val="000000"/>
                </a:solidFill>
                <a:latin typeface="Basic Sans"/>
              </a:rPr>
              <a:t>The CAE may identify a set of focused performance objectives that are reported to the board and senior management while maintaining a more comprehensive set of performance objectives for managing the internal audit function. </a:t>
            </a:r>
          </a:p>
          <a:p>
            <a:r>
              <a:rPr lang="en-GB" sz="1800" b="0" i="0" u="none" strike="noStrike" baseline="0" dirty="0">
                <a:solidFill>
                  <a:srgbClr val="000000"/>
                </a:solidFill>
                <a:latin typeface="Basic Sans"/>
              </a:rPr>
              <a:t>Performance objectives should advance desired outcomes and be balanced across outcome areas.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Examples - </a:t>
            </a:r>
            <a:r>
              <a:rPr lang="en-GB" sz="1800" b="0" i="0" u="none" strike="noStrike" baseline="0" dirty="0">
                <a:solidFill>
                  <a:srgbClr val="000000"/>
                </a:solidFill>
                <a:latin typeface="Basic Sans"/>
              </a:rPr>
              <a:t>Documented performance objectives, measures, targets, and action plans.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46735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B131B83-9654-45D1-B7ED-EC624669DDCE}"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33</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6261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dirty="0"/>
          </a:p>
          <a:p>
            <a:r>
              <a:rPr lang="en-GB" dirty="0"/>
              <a:t>On this slide we try to show how the existing elements of the IPPFG translate into the new Global Standards. You can see that from the IPPF all the existing mandatory + the implementation guidance are now incorporated into the new Global Internal Audit Standards. </a:t>
            </a:r>
          </a:p>
          <a:p>
            <a:endParaRPr lang="en-GB" dirty="0"/>
          </a:p>
          <a:p>
            <a:r>
              <a:rPr lang="en-GB" dirty="0"/>
              <a:t>In addition, there will continue to be Guidance (IPPF Supplemental and recommended guidance) and also the new Topical Requirements which are also going to be mandatory.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4531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 for change - </a:t>
            </a:r>
            <a:r>
              <a:rPr lang="en-GB" sz="1800" b="0" i="0" u="none" strike="noStrike" baseline="0" dirty="0">
                <a:solidFill>
                  <a:srgbClr val="000000"/>
                </a:solidFill>
                <a:latin typeface="Basic Sans"/>
              </a:rPr>
              <a:t>The 2017 Standards focused on specific types of communications – such as assurances to outside parties, opinions, and conclusions, reporting to the board and senior management—and defined attributes of effective communications, but did not cover expectations for communication throughout all stages of an engagement.</a:t>
            </a:r>
          </a:p>
          <a:p>
            <a:r>
              <a:rPr lang="en-GB" sz="1800" b="0" i="0" u="none" strike="noStrike" baseline="0" dirty="0">
                <a:solidFill>
                  <a:srgbClr val="000000"/>
                </a:solidFill>
                <a:latin typeface="Basic Sans"/>
              </a:rPr>
              <a:t>The 2024 Standards emphasize the ongoing and collaborative nature of communication between the audit function and management when planning and conducting engagements.	</a:t>
            </a:r>
          </a:p>
          <a:p>
            <a:r>
              <a:rPr lang="en-GB" dirty="0"/>
              <a:t>Considerations - </a:t>
            </a:r>
            <a:r>
              <a:rPr lang="en-GB" sz="1800" b="0" i="0" u="none" strike="noStrike" baseline="0" dirty="0">
                <a:solidFill>
                  <a:srgbClr val="000000"/>
                </a:solidFill>
                <a:latin typeface="Basic Sans"/>
              </a:rPr>
              <a:t>Engagement communications may include initial, ongoing, closing, and final communications with the </a:t>
            </a:r>
          </a:p>
          <a:p>
            <a:r>
              <a:rPr lang="en-GB" sz="1800" b="0" i="0" u="none" strike="noStrike" baseline="0" dirty="0">
                <a:solidFill>
                  <a:srgbClr val="000000"/>
                </a:solidFill>
                <a:latin typeface="Basic Sans"/>
              </a:rPr>
              <a:t>management of the activity under review. The extent of ongoing communication depends upon the nature and length of the engagement. </a:t>
            </a:r>
          </a:p>
          <a:p>
            <a:r>
              <a:rPr lang="en-GB" sz="1800" b="0" i="0" u="none" strike="noStrike" baseline="0" dirty="0">
                <a:solidFill>
                  <a:srgbClr val="000000"/>
                </a:solidFill>
                <a:latin typeface="Basic Sans"/>
              </a:rPr>
              <a:t>Depending on the type of engagement, internal auditors may have a closing communication (“exit conference”), which provides an opportunity for management and internal auditors to discuss the engagement results and feasibility of recommendations and/or management’s action plans before issuance of the final communication.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Evidence - </a:t>
            </a:r>
            <a:r>
              <a:rPr lang="en-GB" sz="1800" b="0" i="0" u="none" strike="noStrike" baseline="0" dirty="0">
                <a:solidFill>
                  <a:srgbClr val="000000"/>
                </a:solidFill>
                <a:latin typeface="Basic Sans"/>
              </a:rPr>
              <a:t>Documentation (emails, meeting minutes, notes, or memos) showing that the required communications occurred throughout the engagement.	</a:t>
            </a:r>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34</a:t>
            </a:fld>
            <a:endParaRPr lang="en-US" dirty="0"/>
          </a:p>
        </p:txBody>
      </p:sp>
    </p:spTree>
    <p:extLst>
      <p:ext uri="{BB962C8B-B14F-4D97-AF65-F5344CB8AC3E}">
        <p14:creationId xmlns:p14="http://schemas.microsoft.com/office/powerpoint/2010/main" val="320951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 for change -</a:t>
            </a:r>
            <a:r>
              <a:rPr lang="en-GB" sz="1800" b="0" i="0" u="none" strike="noStrike" baseline="0" dirty="0">
                <a:solidFill>
                  <a:srgbClr val="000000"/>
                </a:solidFill>
                <a:latin typeface="Basic Sans"/>
              </a:rPr>
              <a:t>While the 2017 Standards state that the “internal audit activity must be free from interference in determining the scope of internal auditing, performing work, and communicating results,” the 2024 Standards add an emphasis on communicating with management about scope limitations and having a methodology for resolving disagreements.</a:t>
            </a:r>
          </a:p>
          <a:p>
            <a:r>
              <a:rPr lang="en-GB" sz="1800" b="0" i="0" u="none" strike="noStrike" baseline="0" dirty="0">
                <a:solidFill>
                  <a:srgbClr val="000000"/>
                </a:solidFill>
                <a:latin typeface="Basic Sans"/>
              </a:rPr>
              <a:t>The 2024 Standards also require flexibility in managing engagement objectives to be responsive to risks and business needs 	</a:t>
            </a:r>
          </a:p>
          <a:p>
            <a:r>
              <a:rPr lang="en-GB" dirty="0"/>
              <a:t>Considerations - </a:t>
            </a:r>
            <a:r>
              <a:rPr lang="en-GB" sz="1800" b="0" i="0" u="none" strike="noStrike" baseline="0" dirty="0">
                <a:solidFill>
                  <a:srgbClr val="000000"/>
                </a:solidFill>
                <a:latin typeface="Basic Sans"/>
              </a:rPr>
              <a:t>Once the engagement objectives have been established, internal auditors should use professional judgment and consult with the engagement supervisor as necessary to determine the scope of engagement work.</a:t>
            </a:r>
          </a:p>
          <a:p>
            <a:r>
              <a:rPr lang="en-GB" sz="1800" b="0" i="0" u="none" strike="noStrike" baseline="0" dirty="0">
                <a:solidFill>
                  <a:srgbClr val="000000"/>
                </a:solidFill>
                <a:latin typeface="Basic Sans"/>
              </a:rPr>
              <a:t>Internal auditors should consider whether requests from the engagement stakeholders for items to be included in or excluded from the scope or restrictions on the length of the engagement constitute a scope limitation.	</a:t>
            </a:r>
          </a:p>
          <a:p>
            <a:r>
              <a:rPr lang="en-GB" dirty="0"/>
              <a:t>Evidence - </a:t>
            </a:r>
            <a:r>
              <a:rPr lang="en-GB" sz="1800" b="0" i="0" u="none" strike="noStrike" baseline="0" dirty="0">
                <a:solidFill>
                  <a:srgbClr val="000000"/>
                </a:solidFill>
                <a:latin typeface="Basic Sans"/>
              </a:rPr>
              <a:t>Engagement workpapers documenting: </a:t>
            </a:r>
          </a:p>
          <a:p>
            <a:r>
              <a:rPr lang="en-GB" sz="1800" b="0" i="0" u="none" strike="noStrike" baseline="0" dirty="0">
                <a:solidFill>
                  <a:srgbClr val="000000"/>
                </a:solidFill>
                <a:latin typeface="Basic Sans"/>
              </a:rPr>
              <a:t>• Approved engagement work program containing the engagement objectives and scope.</a:t>
            </a:r>
          </a:p>
          <a:p>
            <a:r>
              <a:rPr lang="en-GB" sz="1800" b="0" i="0" u="none" strike="noStrike" baseline="0" dirty="0">
                <a:solidFill>
                  <a:srgbClr val="000000"/>
                </a:solidFill>
                <a:latin typeface="Basic Sans"/>
              </a:rPr>
              <a:t>• Minutes from meetings with stakeholders about the engagement objectives and scope.</a:t>
            </a:r>
          </a:p>
          <a:p>
            <a:r>
              <a:rPr lang="en-GB" sz="1800" b="0" i="0" u="none" strike="noStrike" baseline="0" dirty="0">
                <a:solidFill>
                  <a:srgbClr val="000000"/>
                </a:solidFill>
                <a:latin typeface="Basic Sans"/>
              </a:rPr>
              <a:t>• Documentation of scope limitations and how they were managed.	</a:t>
            </a:r>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35</a:t>
            </a:fld>
            <a:endParaRPr lang="en-US" dirty="0"/>
          </a:p>
        </p:txBody>
      </p:sp>
    </p:spTree>
    <p:extLst>
      <p:ext uri="{BB962C8B-B14F-4D97-AF65-F5344CB8AC3E}">
        <p14:creationId xmlns:p14="http://schemas.microsoft.com/office/powerpoint/2010/main" val="1902245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Standard 14.1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Reason - </a:t>
            </a:r>
            <a:r>
              <a:rPr lang="en-GB" sz="1800" b="0" i="0" u="none" strike="noStrike" baseline="0" dirty="0">
                <a:solidFill>
                  <a:srgbClr val="000000"/>
                </a:solidFill>
                <a:latin typeface="Basic Sans"/>
              </a:rPr>
              <a:t>The 2017 Standards required assessing information that is sufficient, reliable, and relevant; however, it does not say what to do if such evidence cannot be obtained. The 2024 Standards identify the lack of such information as a potential finding.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Consideration - Considerations for implementing this new requirement – that is, vetting a potential finding with management – are detailed in Standard 14.2.	</a:t>
            </a:r>
          </a:p>
          <a:p>
            <a:r>
              <a:rPr lang="en-GB" sz="1800" b="0" i="0" u="none" strike="noStrike" baseline="0" dirty="0">
                <a:solidFill>
                  <a:srgbClr val="000000"/>
                </a:solidFill>
                <a:latin typeface="Basic Sans"/>
              </a:rPr>
              <a:t>Examples – see 14.2 and 14.3</a:t>
            </a:r>
          </a:p>
          <a:p>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Standards 14.2 &amp; 14.3</a:t>
            </a:r>
          </a:p>
          <a:p>
            <a:r>
              <a:rPr lang="en-GB" sz="1800" b="0" i="0" u="none" strike="noStrike" baseline="0" dirty="0">
                <a:solidFill>
                  <a:srgbClr val="000000"/>
                </a:solidFill>
                <a:latin typeface="Basic Sans"/>
              </a:rPr>
              <a:t>Reason - The 2017 Standards provided little detail related to analyses and evaluations, stating only: “Internal auditors must base conclusions and engagement results on appropriate analyses and evaluations.”</a:t>
            </a:r>
          </a:p>
          <a:p>
            <a:r>
              <a:rPr lang="en-GB" sz="1800" b="0" i="0" u="none" strike="noStrike" baseline="0" dirty="0">
                <a:solidFill>
                  <a:srgbClr val="000000"/>
                </a:solidFill>
                <a:latin typeface="Basic Sans"/>
              </a:rPr>
              <a:t>The 2024 Standards expand requirements and considerations for gathering and analyzing information for potential findings and then evaluating those findings for significance, essentially estimating the residual risk exposure.	</a:t>
            </a:r>
          </a:p>
          <a:p>
            <a:r>
              <a:rPr lang="en-GB" sz="1800" b="0" i="0" u="none" strike="noStrike" baseline="0" dirty="0">
                <a:solidFill>
                  <a:srgbClr val="000000"/>
                </a:solidFill>
                <a:latin typeface="Basic Sans"/>
              </a:rPr>
              <a:t>Considerations – </a:t>
            </a:r>
          </a:p>
          <a:p>
            <a:r>
              <a:rPr lang="en-GB" sz="1800" b="0" i="0" u="none" strike="noStrike" baseline="0" dirty="0">
                <a:solidFill>
                  <a:srgbClr val="000000"/>
                </a:solidFill>
                <a:latin typeface="Basic Sans"/>
              </a:rPr>
              <a:t>14.2 - The analyses should yield a meaningful comparison between the evaluation criteria and the condition. Differences should be evaluated with subsequent engagement procedures to determine the cause and effect of the difference and significance of the potential findings. </a:t>
            </a:r>
          </a:p>
          <a:p>
            <a:r>
              <a:rPr lang="en-GB" sz="1800" b="0" i="0" u="none" strike="noStrike" baseline="0" dirty="0">
                <a:solidFill>
                  <a:srgbClr val="000000"/>
                </a:solidFill>
                <a:latin typeface="Basic Sans"/>
              </a:rPr>
              <a:t>Internal auditors exercise due professional care and follow internal audit methodologies to determine the extent and type of additional procedures that should be used to evaluate the potential findings. For list of considerations, see full text of Standard 14.2. 	</a:t>
            </a:r>
          </a:p>
          <a:p>
            <a:r>
              <a:rPr lang="en-GB" sz="1800" b="0" i="0" u="none" strike="noStrike" baseline="0" dirty="0">
                <a:solidFill>
                  <a:srgbClr val="000000"/>
                </a:solidFill>
                <a:latin typeface="Basic Sans"/>
              </a:rPr>
              <a:t>14.3 - Evaluations should explore the root cause of the difference. Internal auditors should evaluate the root cause and collaborate with management as necessary to determine the root cause. </a:t>
            </a:r>
          </a:p>
          <a:p>
            <a:r>
              <a:rPr lang="en-GB" sz="1800" b="0" i="0" u="none" strike="noStrike" baseline="0" dirty="0">
                <a:solidFill>
                  <a:srgbClr val="000000"/>
                </a:solidFill>
                <a:latin typeface="Basic Sans"/>
              </a:rPr>
              <a:t>Determining the significance of a finding involves identifying and evaluating existing controls for design adequacy and effectiveness and then determining the level of residual risk.	</a:t>
            </a:r>
          </a:p>
          <a:p>
            <a:endParaRPr lang="en-GB" sz="1800" b="0" i="0" u="none" strike="noStrike" baseline="0" dirty="0">
              <a:solidFill>
                <a:srgbClr val="000000"/>
              </a:solidFill>
              <a:latin typeface="Basic Sans"/>
            </a:endParaRPr>
          </a:p>
          <a:p>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Examples</a:t>
            </a:r>
          </a:p>
          <a:p>
            <a:r>
              <a:rPr lang="en-GB" sz="1800" b="1" i="0" u="none" strike="noStrike" baseline="0" dirty="0">
                <a:solidFill>
                  <a:srgbClr val="000000"/>
                </a:solidFill>
                <a:latin typeface="Basic Sans Bold"/>
              </a:rPr>
              <a:t>14.2: </a:t>
            </a:r>
            <a:r>
              <a:rPr lang="en-GB" sz="1800" b="0" i="0" u="none" strike="noStrike" baseline="0" dirty="0">
                <a:solidFill>
                  <a:srgbClr val="000000"/>
                </a:solidFill>
                <a:latin typeface="Basic Sans"/>
              </a:rPr>
              <a:t>Workpapers that document the analyses performed, including data analytics programs or software used, test populations, sampling processes, and sampling methods.</a:t>
            </a:r>
          </a:p>
          <a:p>
            <a:r>
              <a:rPr lang="en-GB" sz="1800" b="1" i="0" u="none" strike="noStrike" baseline="0" dirty="0">
                <a:solidFill>
                  <a:srgbClr val="000000"/>
                </a:solidFill>
                <a:latin typeface="Basic Sans Bold"/>
              </a:rPr>
              <a:t>14.3: </a:t>
            </a:r>
            <a:r>
              <a:rPr lang="en-GB" sz="1800" b="0" i="0" u="none" strike="noStrike" baseline="0" dirty="0">
                <a:solidFill>
                  <a:srgbClr val="000000"/>
                </a:solidFill>
                <a:latin typeface="Basic Sans"/>
              </a:rPr>
              <a:t>Workpapers explaining the criteria used to evaluate the findings.</a:t>
            </a:r>
          </a:p>
          <a:p>
            <a:r>
              <a:rPr lang="en-GB" sz="1800" b="0" i="0" u="none" strike="noStrike" baseline="0" dirty="0">
                <a:solidFill>
                  <a:srgbClr val="000000"/>
                </a:solidFill>
                <a:latin typeface="Basic Sans"/>
              </a:rPr>
              <a:t>Workpaper that lists the criteria, condition, root cause (when possible), effect (risk or potential exposure), and a prioritization of each finding.</a:t>
            </a:r>
          </a:p>
          <a:p>
            <a:r>
              <a:rPr lang="en-GB" sz="1800" b="0" i="0" u="none" strike="noStrike" baseline="0" dirty="0">
                <a:solidFill>
                  <a:srgbClr val="000000"/>
                </a:solidFill>
                <a:latin typeface="Basic Sans"/>
              </a:rPr>
              <a:t>Workpaper or other documentation explaining the materiality, risk tolerance, and elements of any cost-benefit analysis used as the basis of the finding(s) analysis.</a:t>
            </a:r>
          </a:p>
          <a:p>
            <a:r>
              <a:rPr lang="en-GB" sz="1800" b="0" i="0" u="none" strike="noStrike" baseline="0" dirty="0">
                <a:solidFill>
                  <a:srgbClr val="000000"/>
                </a:solidFill>
                <a:latin typeface="Basic Sans"/>
              </a:rPr>
              <a:t>Relevant internal audit 	</a:t>
            </a:r>
          </a:p>
          <a:p>
            <a:endParaRPr lang="en-GB" sz="1800" b="0" i="0" u="none" strike="noStrike" baseline="0" dirty="0">
              <a:solidFill>
                <a:srgbClr val="000000"/>
              </a:solidFill>
              <a:latin typeface="Basic Sans"/>
            </a:endParaRPr>
          </a:p>
          <a:p>
            <a:r>
              <a:rPr lang="en-GB" dirty="0"/>
              <a:t>Standard 14.4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Reason - </a:t>
            </a:r>
            <a:r>
              <a:rPr lang="en-GB" sz="1200" b="0" i="0" u="none" strike="noStrike" baseline="0" dirty="0">
                <a:solidFill>
                  <a:srgbClr val="000000"/>
                </a:solidFill>
                <a:latin typeface="Basic Sans"/>
              </a:rPr>
              <a:t>The 2017 Standards did not provide explicit guidance for disagreements between management and internal auditors about recommendations or action plans, whereas the 2024 Standards require the CAE to have anticipated such a scenario and developed a methodology for resolving disputes.	</a:t>
            </a:r>
          </a:p>
          <a:p>
            <a:endParaRPr lang="en-GB" sz="1200" b="0" i="0" u="none" strike="noStrike" baseline="0" dirty="0">
              <a:solidFill>
                <a:srgbClr val="000000"/>
              </a:solidFill>
              <a:latin typeface="Basic San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baseline="0" dirty="0">
                <a:solidFill>
                  <a:srgbClr val="000000"/>
                </a:solidFill>
                <a:latin typeface="Basic Sans"/>
              </a:rPr>
              <a:t>Considerations - If the internal auditor and the management of the activity under review disagree about the engagement results, the CAE should work with senior management to facilitate a resolution. Additionally, a formal statement from each party may be attached to the final communication or made available upon request.	</a:t>
            </a:r>
          </a:p>
          <a:p>
            <a:endParaRPr lang="en-GB" sz="1200" b="0" i="0" u="none" strike="noStrike" baseline="0" dirty="0">
              <a:solidFill>
                <a:srgbClr val="000000"/>
              </a:solidFill>
              <a:latin typeface="Basic Sans"/>
            </a:endParaRPr>
          </a:p>
          <a:p>
            <a:r>
              <a:rPr lang="en-GB" sz="1200" b="0" i="0" u="none" strike="noStrike" baseline="0" dirty="0">
                <a:solidFill>
                  <a:srgbClr val="000000"/>
                </a:solidFill>
                <a:latin typeface="Basic Sans"/>
              </a:rPr>
              <a:t>Examples - Documentation evidencing discussions with management regarding the findings and feasibility of recommendations and/or action plans.</a:t>
            </a:r>
          </a:p>
          <a:p>
            <a:r>
              <a:rPr lang="en-GB" sz="1200" b="0" i="0" u="none" strike="noStrike" baseline="0" dirty="0">
                <a:solidFill>
                  <a:srgbClr val="000000"/>
                </a:solidFill>
                <a:latin typeface="Basic Sans"/>
              </a:rPr>
              <a:t>Formal statement regarding disagreement including clarity on positions, rationale, and resolution.	</a:t>
            </a:r>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36</a:t>
            </a:fld>
            <a:endParaRPr lang="en-US" dirty="0"/>
          </a:p>
        </p:txBody>
      </p:sp>
    </p:spTree>
    <p:extLst>
      <p:ext uri="{BB962C8B-B14F-4D97-AF65-F5344CB8AC3E}">
        <p14:creationId xmlns:p14="http://schemas.microsoft.com/office/powerpoint/2010/main" val="3736750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The driver for this starts with Standard 14.4 and is to ensure that recommendations / agreed actions are targeted at root causes and therefore have a positive impact. Recommendations which are ‘consider doing…’ ‘remind staff of the correct procedure…..’ are NOT examples of good recommendations as they do not address the root ‘why’. </a:t>
            </a:r>
          </a:p>
          <a:p>
            <a:endParaRPr lang="en-GB" dirty="0"/>
          </a:p>
          <a:p>
            <a:r>
              <a:rPr lang="en-GB" dirty="0"/>
              <a:t>Standard 14.3 require collaborating to agree root causes ‘when possible’ but is this ever not possible? </a:t>
            </a:r>
          </a:p>
          <a:p>
            <a:endParaRPr lang="en-GB" dirty="0"/>
          </a:p>
          <a:p>
            <a:r>
              <a:rPr lang="en-GB" dirty="0"/>
              <a:t>Standards 11.3 and 9.4 only bring this in within ‘considerations’ or as an example of possible activity in a requirement.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216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 -</a:t>
            </a:r>
            <a:r>
              <a:rPr lang="en-GB" sz="1800" b="0" i="0" u="none" strike="noStrike" baseline="0" dirty="0">
                <a:solidFill>
                  <a:srgbClr val="000000"/>
                </a:solidFill>
                <a:latin typeface="Basic Sans"/>
              </a:rPr>
              <a:t>The 2017 Standards required engagement results with specific components to be communicated. </a:t>
            </a:r>
          </a:p>
          <a:p>
            <a:r>
              <a:rPr lang="en-GB" sz="1800" b="0" i="0" u="none" strike="noStrike" baseline="0" dirty="0">
                <a:solidFill>
                  <a:srgbClr val="000000"/>
                </a:solidFill>
                <a:latin typeface="Basic Sans"/>
              </a:rPr>
              <a:t>The 2024 Standards add requirements around corrective actions, including identifying specific owners and target completion dates, as well as acknowledgement in the report of actions initiated or completed during the engagement.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0" i="0" u="none" strike="noStrike" baseline="0" dirty="0">
              <a:solidFill>
                <a:srgbClr val="000000"/>
              </a:solidFill>
              <a:latin typeface="Basic Sans"/>
            </a:endParaRPr>
          </a:p>
          <a:p>
            <a:r>
              <a:rPr lang="en-GB" sz="1800" b="0" i="0" u="none" strike="noStrike" baseline="0" dirty="0">
                <a:solidFill>
                  <a:srgbClr val="000000"/>
                </a:solidFill>
                <a:latin typeface="Basic Sans"/>
              </a:rPr>
              <a:t>Considerations - Multiple versions of a final communication may be issued with formats adapted for specific audiences. </a:t>
            </a:r>
          </a:p>
          <a:p>
            <a:r>
              <a:rPr lang="en-GB" sz="1800" b="0" i="0" u="none" strike="noStrike" baseline="0" dirty="0">
                <a:solidFill>
                  <a:srgbClr val="000000"/>
                </a:solidFill>
                <a:latin typeface="Basic Sans"/>
              </a:rPr>
              <a:t>For recommended specifications for reviewing final engagement communications, see full text of Standard 15.1.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0" i="0" u="none" strike="noStrike" baseline="0" dirty="0">
              <a:solidFill>
                <a:srgbClr val="000000"/>
              </a:solidFill>
              <a:latin typeface="Basic San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solidFill>
                  <a:srgbClr val="000000"/>
                </a:solidFill>
                <a:latin typeface="Basic Sans"/>
              </a:rPr>
              <a:t>Examples - Final communication that includes owners and target completion dates for corrective actions and any actions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0" i="0" u="none" strike="noStrike" baseline="0" dirty="0">
              <a:solidFill>
                <a:srgbClr val="000000"/>
              </a:solidFill>
              <a:latin typeface="Basic Sans"/>
            </a:endParaRPr>
          </a:p>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38</a:t>
            </a:fld>
            <a:endParaRPr lang="en-US" dirty="0"/>
          </a:p>
        </p:txBody>
      </p:sp>
    </p:spTree>
    <p:extLst>
      <p:ext uri="{BB962C8B-B14F-4D97-AF65-F5344CB8AC3E}">
        <p14:creationId xmlns:p14="http://schemas.microsoft.com/office/powerpoint/2010/main" val="4148259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25481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7915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4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14222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9203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39210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these are hyperlinked to the resource.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6106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Simply show the slide and say all hyperlinked and they will have slides after the event. </a:t>
            </a:r>
          </a:p>
          <a:p>
            <a:endParaRPr lang="en-GB" dirty="0"/>
          </a:p>
          <a:p>
            <a:r>
              <a:rPr lang="en-GB" dirty="0"/>
              <a:t>Some areas of support are dependent on being a member with Global, such as the new model internal audit charters.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1468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Just to highlight that the Quality Assessment Manual already exists as a product you can buy but is moving to become Recommended Guidance and is being reviewed thoroughly. The Institute’s Head of Technical Content and Research sits on the Advisory Committee and work is progressing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11627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Places where we keep you updated and you can find things.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9237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Chartered IIA Guidance and Tool Kits with hyper links</a:t>
            </a:r>
          </a:p>
          <a:p>
            <a:endParaRPr lang="en-GB" dirty="0"/>
          </a:p>
          <a:p>
            <a:r>
              <a:rPr lang="en-GB" dirty="0"/>
              <a:t>Other activities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8990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to come!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3543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713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Before we get into the Global Standards, lets just touch on a few other things and the journey from here to January 2025</a:t>
            </a:r>
          </a:p>
          <a:p>
            <a:endParaRPr lang="en-GB" dirty="0"/>
          </a:p>
          <a:p>
            <a:r>
              <a:rPr lang="en-GB" dirty="0"/>
              <a:t>Global IIA has provided a list of suggested Topical Requirements. The first on Cybersecurity has been issued and consultation closes in July. Please take part in the consultation survey – these need to be practical and the more people who contribute the better the resulting Topical Requirement will be. </a:t>
            </a:r>
          </a:p>
          <a:p>
            <a:endParaRPr lang="en-GB" dirty="0"/>
          </a:p>
          <a:p>
            <a:r>
              <a:rPr lang="en-GB" dirty="0"/>
              <a:t>Key things to consider and are included in the survey are:</a:t>
            </a:r>
          </a:p>
          <a:p>
            <a:endParaRPr lang="en-GB" dirty="0"/>
          </a:p>
          <a:p>
            <a:pPr marL="228600" indent="-228600">
              <a:buAutoNum type="arabicPeriod"/>
            </a:pPr>
            <a:r>
              <a:rPr lang="en-GB" dirty="0"/>
              <a:t>Is the length, format and structure of the Topical Requirement appropriate? </a:t>
            </a:r>
          </a:p>
          <a:p>
            <a:pPr marL="228600" indent="-228600">
              <a:buAutoNum type="arabicPeriod"/>
            </a:pPr>
            <a:r>
              <a:rPr lang="en-GB" dirty="0"/>
              <a:t>Does the Topical Requirement make it clear that this is to be used only when the risk based audit planning indicates an audit in this area is to be completed? </a:t>
            </a:r>
          </a:p>
          <a:p>
            <a:pPr marL="228600" indent="-228600">
              <a:buAutoNum type="arabicPeriod"/>
            </a:pPr>
            <a:r>
              <a:rPr lang="en-GB" dirty="0"/>
              <a:t>Is the Topical requirement scalable, i.e. is it clear how this would be tailored to suit small vs large internal audit functions and different sectors? </a:t>
            </a:r>
          </a:p>
          <a:p>
            <a:pPr marL="228600" indent="-228600">
              <a:buAutoNum type="arabicPeriod"/>
            </a:pPr>
            <a:r>
              <a:rPr lang="en-GB" dirty="0"/>
              <a:t>Is the Topical Requirement clear on how the list of audit objectives and the checklist at the end is to be used and in particular how audit objectives that are not covered how this is recorded to ensure the Topical Requirement is still complied with?</a:t>
            </a:r>
          </a:p>
          <a:p>
            <a:endParaRPr lang="en-GB" dirty="0"/>
          </a:p>
          <a:p>
            <a:r>
              <a:rPr lang="en-GB" dirty="0"/>
              <a:t>We are collating feedback from various sources as well to ensure we provide a rounded response to the Global IIA. If you wish to share your feedback with us then please email Ann Brook (contact details on last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5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2355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934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11</a:t>
            </a:fld>
            <a:endParaRPr lang="en-US" dirty="0"/>
          </a:p>
        </p:txBody>
      </p:sp>
    </p:spTree>
    <p:extLst>
      <p:ext uri="{BB962C8B-B14F-4D97-AF65-F5344CB8AC3E}">
        <p14:creationId xmlns:p14="http://schemas.microsoft.com/office/powerpoint/2010/main" val="36862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3"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7" y="2762410"/>
            <a:ext cx="242731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085752746"/>
      </p:ext>
    </p:extLst>
  </p:cSld>
  <p:clrMapOvr>
    <a:masterClrMapping/>
  </p:clrMapOvr>
  <p:extLst>
    <p:ext uri="{DCECCB84-F9BA-43D5-87BE-67443E8EF086}">
      <p15:sldGuideLst xmlns:p15="http://schemas.microsoft.com/office/powerpoint/2012/main">
        <p15:guide id="1" orient="horz" pos="812" userDrawn="1">
          <p15:clr>
            <a:srgbClr val="FBAE40"/>
          </p15:clr>
        </p15:guide>
        <p15:guide id="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0" y="1772816"/>
            <a:ext cx="1000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96811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0"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spTree>
    <p:extLst>
      <p:ext uri="{BB962C8B-B14F-4D97-AF65-F5344CB8AC3E}">
        <p14:creationId xmlns:p14="http://schemas.microsoft.com/office/powerpoint/2010/main" val="32801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1269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35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71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4751" y="-16514"/>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220033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39"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05346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picture containing large, herd, front, standing&#10;&#10;Description automatically generated">
            <a:extLst>
              <a:ext uri="{FF2B5EF4-FFF2-40B4-BE49-F238E27FC236}">
                <a16:creationId xmlns:a16="http://schemas.microsoft.com/office/drawing/2014/main" id="{5C777BD2-3520-4CE1-96E0-31CDB4B833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514"/>
            <a:ext cx="12176050" cy="6858000"/>
          </a:xfrm>
          <a:prstGeom prst="rect">
            <a:avLst/>
          </a:prstGeom>
        </p:spPr>
      </p:pic>
      <p:sp>
        <p:nvSpPr>
          <p:cNvPr id="4" name="Rectangle 3">
            <a:extLst>
              <a:ext uri="{FF2B5EF4-FFF2-40B4-BE49-F238E27FC236}">
                <a16:creationId xmlns:a16="http://schemas.microsoft.com/office/drawing/2014/main" id="{6D8CA3A3-217C-4A1B-9A38-7C26358A8C98}"/>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5" name="Picture 4">
            <a:extLst>
              <a:ext uri="{FF2B5EF4-FFF2-40B4-BE49-F238E27FC236}">
                <a16:creationId xmlns:a16="http://schemas.microsoft.com/office/drawing/2014/main" id="{BB42B48D-369C-43D0-B8AD-882322C8E219}"/>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6" name="Picture 5">
            <a:extLst>
              <a:ext uri="{FF2B5EF4-FFF2-40B4-BE49-F238E27FC236}">
                <a16:creationId xmlns:a16="http://schemas.microsoft.com/office/drawing/2014/main" id="{0E75A57C-09AC-41BB-AC01-9CA035E36B23}"/>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7" name="Picture 6">
            <a:extLst>
              <a:ext uri="{FF2B5EF4-FFF2-40B4-BE49-F238E27FC236}">
                <a16:creationId xmlns:a16="http://schemas.microsoft.com/office/drawing/2014/main" id="{B02450B2-5408-4DE2-864D-482D6B7ED1B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8" name="Title 3">
            <a:extLst>
              <a:ext uri="{FF2B5EF4-FFF2-40B4-BE49-F238E27FC236}">
                <a16:creationId xmlns:a16="http://schemas.microsoft.com/office/drawing/2014/main" id="{E4B576C2-8487-465A-9ABC-A5C9C22B9A4F}"/>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362894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2"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4" y="620689"/>
            <a:ext cx="3645107" cy="689579"/>
          </a:xfrm>
          <a:prstGeom prst="rect">
            <a:avLst/>
          </a:prstGeom>
        </p:spPr>
      </p:pic>
    </p:spTree>
    <p:extLst>
      <p:ext uri="{BB962C8B-B14F-4D97-AF65-F5344CB8AC3E}">
        <p14:creationId xmlns:p14="http://schemas.microsoft.com/office/powerpoint/2010/main" val="26614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2"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89"/>
            <a:ext cx="3645107"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0228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160" y="0"/>
            <a:ext cx="7802622"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08"/>
            <a:ext cx="1791221"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6510" t="11239" b="80115"/>
          <a:stretch/>
        </p:blipFill>
        <p:spPr>
          <a:xfrm>
            <a:off x="7768462" y="1460550"/>
            <a:ext cx="179631" cy="720081"/>
          </a:xfrm>
          <a:prstGeom prst="rect">
            <a:avLst/>
          </a:prstGeom>
        </p:spPr>
      </p:pic>
    </p:spTree>
    <p:extLst>
      <p:ext uri="{BB962C8B-B14F-4D97-AF65-F5344CB8AC3E}">
        <p14:creationId xmlns:p14="http://schemas.microsoft.com/office/powerpoint/2010/main" val="9416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5" name="Picture 4" descr="A picture containing person, indoor, people&#10;&#10;Description automatically generated">
            <a:extLst>
              <a:ext uri="{FF2B5EF4-FFF2-40B4-BE49-F238E27FC236}">
                <a16:creationId xmlns:a16="http://schemas.microsoft.com/office/drawing/2014/main" id="{282C4F8A-903D-4968-A85E-885B2C8F2F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93374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mp; Image 01">
    <p:spTree>
      <p:nvGrpSpPr>
        <p:cNvPr id="1" name=""/>
        <p:cNvGrpSpPr/>
        <p:nvPr/>
      </p:nvGrpSpPr>
      <p:grpSpPr>
        <a:xfrm>
          <a:off x="0" y="0"/>
          <a:ext cx="0" cy="0"/>
          <a:chOff x="0" y="0"/>
          <a:chExt cx="0" cy="0"/>
        </a:xfrm>
      </p:grpSpPr>
      <p:pic>
        <p:nvPicPr>
          <p:cNvPr id="5" name="Picture 4" descr="A picture containing text, computer, table, indoor&#10;&#10;Description automatically generated">
            <a:extLst>
              <a:ext uri="{FF2B5EF4-FFF2-40B4-BE49-F238E27FC236}">
                <a16:creationId xmlns:a16="http://schemas.microsoft.com/office/drawing/2014/main" id="{ADA3DB6D-0BAF-4061-BDBB-E0F5C8937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0" y="0"/>
            <a:ext cx="6888089"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7267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amp; Image 01">
    <p:spTree>
      <p:nvGrpSpPr>
        <p:cNvPr id="1" name=""/>
        <p:cNvGrpSpPr/>
        <p:nvPr/>
      </p:nvGrpSpPr>
      <p:grpSpPr>
        <a:xfrm>
          <a:off x="0" y="0"/>
          <a:ext cx="0" cy="0"/>
          <a:chOff x="0" y="0"/>
          <a:chExt cx="0" cy="0"/>
        </a:xfrm>
      </p:grpSpPr>
      <p:pic>
        <p:nvPicPr>
          <p:cNvPr id="8" name="Picture 7" descr="A picture containing computer, person, computer, using&#10;&#10;Description automatically generated">
            <a:extLst>
              <a:ext uri="{FF2B5EF4-FFF2-40B4-BE49-F238E27FC236}">
                <a16:creationId xmlns:a16="http://schemas.microsoft.com/office/drawing/2014/main" id="{8DE649DE-94CC-4E68-A180-76BDA0B923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8260" y="6160"/>
            <a:ext cx="6913740"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1918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amp; Image 01">
    <p:spTree>
      <p:nvGrpSpPr>
        <p:cNvPr id="1" name=""/>
        <p:cNvGrpSpPr/>
        <p:nvPr/>
      </p:nvGrpSpPr>
      <p:grpSpPr>
        <a:xfrm>
          <a:off x="0" y="0"/>
          <a:ext cx="0" cy="0"/>
          <a:chOff x="0" y="0"/>
          <a:chExt cx="0" cy="0"/>
        </a:xfrm>
      </p:grpSpPr>
      <p:pic>
        <p:nvPicPr>
          <p:cNvPr id="5" name="Picture 4" descr="A person giving a presentation to a group of people&#10;&#10;Description automatically generated with medium confidence">
            <a:extLst>
              <a:ext uri="{FF2B5EF4-FFF2-40B4-BE49-F238E27FC236}">
                <a16:creationId xmlns:a16="http://schemas.microsoft.com/office/drawing/2014/main" id="{8E530E9F-3134-468B-8CB1-128F9AEA08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7803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amp; Image 01">
    <p:spTree>
      <p:nvGrpSpPr>
        <p:cNvPr id="1" name=""/>
        <p:cNvGrpSpPr/>
        <p:nvPr/>
      </p:nvGrpSpPr>
      <p:grpSpPr>
        <a:xfrm>
          <a:off x="0" y="0"/>
          <a:ext cx="0" cy="0"/>
          <a:chOff x="0" y="0"/>
          <a:chExt cx="0" cy="0"/>
        </a:xfrm>
      </p:grpSpPr>
      <p:pic>
        <p:nvPicPr>
          <p:cNvPr id="5" name="Picture 4" descr="A picture containing person, sitting, computer, using&#10;&#10;Description automatically generated">
            <a:extLst>
              <a:ext uri="{FF2B5EF4-FFF2-40B4-BE49-F238E27FC236}">
                <a16:creationId xmlns:a16="http://schemas.microsoft.com/office/drawing/2014/main" id="{0A1114BF-832E-45E8-B15C-EF00ED621D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8989"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0272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303913" y="-27384"/>
            <a:ext cx="68880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14330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77" r:id="rId1"/>
    <p:sldLayoutId id="2147483711" r:id="rId2"/>
    <p:sldLayoutId id="2147483678" r:id="rId3"/>
    <p:sldLayoutId id="2147483714" r:id="rId4"/>
    <p:sldLayoutId id="2147483724" r:id="rId5"/>
    <p:sldLayoutId id="2147483725" r:id="rId6"/>
    <p:sldLayoutId id="2147483726" r:id="rId7"/>
    <p:sldLayoutId id="2147483727" r:id="rId8"/>
    <p:sldLayoutId id="2147483722" r:id="rId9"/>
    <p:sldLayoutId id="2147483715" r:id="rId10"/>
    <p:sldLayoutId id="2147483716" r:id="rId11"/>
    <p:sldLayoutId id="2147483717" r:id="rId12"/>
    <p:sldLayoutId id="2147483712" r:id="rId13"/>
    <p:sldLayoutId id="2147483713" r:id="rId14"/>
    <p:sldLayoutId id="2147483718" r:id="rId15"/>
    <p:sldLayoutId id="2147483719" r:id="rId16"/>
    <p:sldLayoutId id="2147483723" r:id="rId17"/>
    <p:sldLayoutId id="2147483720" r:id="rId18"/>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hyperlink" Target="https://www.theiia.org/en/standards/2024-standards/global-internal-audit-standards/free-documents/glossary-comparison-2024-global-internal-audit-standards-to-2017-standards/" TargetMode="External"/><Relationship Id="rId3" Type="http://schemas.openxmlformats.org/officeDocument/2006/relationships/hyperlink" Target="https://www.theiia.org/globalassets/site/standards/editable-versions/globalinternalauditstandards_2024january9_editable.pdf" TargetMode="External"/><Relationship Id="rId7" Type="http://schemas.openxmlformats.org/officeDocument/2006/relationships/hyperlink" Target="https://www.theiia.org/en/standards/2024-standards/global-internal-audit-standards/free-documents/two-way-mapping-2017-ippf-mandatory-elements-to-2024-global-internal-audit-standards-and-back/"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hyperlink" Target="https://www.theiia.org/en/standards/2024-standards/global-internal-audit-standards/free-documents/report-on-the-standard-setting-and-public-comment-process/" TargetMode="External"/><Relationship Id="rId5" Type="http://schemas.openxmlformats.org/officeDocument/2006/relationships/hyperlink" Target="https://www.theiia.org/en/products/bookstore/global-internal-audit-standards-2024-edition/" TargetMode="External"/><Relationship Id="rId10" Type="http://schemas.openxmlformats.org/officeDocument/2006/relationships/hyperlink" Target="https://www.theiia.org/en/learning/online/webinars/rapid-response-webinar/Webinar-playback/what-the-new-standards-mean-to-quality-assessments/" TargetMode="External"/><Relationship Id="rId4" Type="http://schemas.openxmlformats.org/officeDocument/2006/relationships/hyperlink" Target="https://www.theiia.org/en/standards/2024-standards/global-internal-audit-standards/free-documents/condensed-global-internal-audit-standards/" TargetMode="External"/><Relationship Id="rId9" Type="http://schemas.openxmlformats.org/officeDocument/2006/relationships/hyperlink" Target="https://www.theiia.org/en/learning/online/webinars/rapid-response-webinar/Webinar-playback/get-to-know-the-new-global-internal-audit-standard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theiia.org/en/products/learning-solutions/course/ethically-mastering-the-global-internal-audit-standards/" TargetMode="External"/><Relationship Id="rId3" Type="http://schemas.openxmlformats.org/officeDocument/2006/relationships/hyperlink" Target="https://www.theiia.org/en/content/guidance/recommended/supplemental/practice-guides/model-internal-audit-activity-charter/" TargetMode="External"/><Relationship Id="rId7" Type="http://schemas.openxmlformats.org/officeDocument/2006/relationships/hyperlink" Target="https://www.theiia.org/en/products/learning-solutions/course/navigating-the-ippf-a-journey-into-the-global-internal-audit-standards/"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hyperlink" Target="https://www.theiia.org/en/standards/2024-standards/standards-knowledge-center/tools--resources/chief-audit-executives-domain-iii-toolkit/" TargetMode="External"/><Relationship Id="rId5" Type="http://schemas.openxmlformats.org/officeDocument/2006/relationships/hyperlink" Target="https://www.theiia.org/en/standards/2024-standards/global-internal-audit-standards/free-documents/conformance-readiness-assessment-tool/" TargetMode="External"/><Relationship Id="rId10" Type="http://schemas.openxmlformats.org/officeDocument/2006/relationships/hyperlink" Target="https://iia.mydigitalpublication.com/publication/?m=68872&amp;l=1" TargetMode="External"/><Relationship Id="rId4" Type="http://schemas.openxmlformats.org/officeDocument/2006/relationships/hyperlink" Target="https://www.theiia.org/en/standards/2024-standards/standards-knowledge-center/tools--resources/executive-summary-domain-iii/" TargetMode="External"/><Relationship Id="rId9" Type="http://schemas.openxmlformats.org/officeDocument/2006/relationships/hyperlink" Target="https://www.theiia.org/en/learning/online/webinars/rapid-response-webinar/Webinar-playback/get-to-know-the-new-global-internal-audit-standard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www.iia.org.uk/resources/global-internal-audit-standards-2024/"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hyperlink" Target="https://www.linkedin.com/groups/3332713/" TargetMode="External"/><Relationship Id="rId4" Type="http://schemas.openxmlformats.org/officeDocument/2006/relationships/hyperlink" Target="https://www.iia.org.uk/resources/technical-blo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view.officeapps.live.com/op/view.aspx?src=https%3A%2F%2Fwww.iia.org.uk%2Fmedia%2F1693372%2Fglobal-internal-audit-standards-self-assessmenrt-tool-vs2.xlsx&amp;wdOrigin=BROWSELINK" TargetMode="Externa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hyperlink" Target="https://www.iia.org.uk/resources/global-internal-audit-standards-2024/global-audit-standards-2024-internal-audit-strategy-guidance-and-tool-kit/" TargetMode="External"/><Relationship Id="rId5" Type="http://schemas.openxmlformats.org/officeDocument/2006/relationships/hyperlink" Target="https://www.iia.org.uk/resources/global-internal-audit-standards-2024/global-standards-2024-cae-support-for-senior-management-guidance-and-tool-kit/" TargetMode="External"/><Relationship Id="rId4" Type="http://schemas.openxmlformats.org/officeDocument/2006/relationships/hyperlink" Target="https://www.iia.org.uk/resources/global-internal-audit-standards-2024/global-standards-2024-audit-committee-guidance-and-tool-kit/"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linkedin.com/company/charterediia" TargetMode="External"/><Relationship Id="rId1" Type="http://schemas.openxmlformats.org/officeDocument/2006/relationships/slideLayout" Target="../slideLayouts/slideLayout16.xml"/><Relationship Id="rId6" Type="http://schemas.openxmlformats.org/officeDocument/2006/relationships/hyperlink" Target="https://www.linkedin.com/in/ann-brook-bsc-hons-cfiia-qial-fhea-pgcert-res-cbts-11367218/"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hyperlink" Target="https://www.youtube.com/c/CharteredIIA" TargetMode="Externa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CC781-2CCD-E84C-812F-91FB9E869430}"/>
              </a:ext>
            </a:extLst>
          </p:cNvPr>
          <p:cNvSpPr>
            <a:spLocks noGrp="1"/>
          </p:cNvSpPr>
          <p:nvPr>
            <p:ph type="ctrTitle"/>
          </p:nvPr>
        </p:nvSpPr>
        <p:spPr>
          <a:xfrm>
            <a:off x="767408" y="692696"/>
            <a:ext cx="6696744" cy="487300"/>
          </a:xfrm>
        </p:spPr>
        <p:txBody>
          <a:bodyPr/>
          <a:lstStyle/>
          <a:p>
            <a:r>
              <a:rPr lang="en-US" dirty="0"/>
              <a:t>International Professional Practices Framework 2025</a:t>
            </a:r>
          </a:p>
        </p:txBody>
      </p:sp>
      <p:sp>
        <p:nvSpPr>
          <p:cNvPr id="8" name="Subtitle 7">
            <a:extLst>
              <a:ext uri="{FF2B5EF4-FFF2-40B4-BE49-F238E27FC236}">
                <a16:creationId xmlns:a16="http://schemas.microsoft.com/office/drawing/2014/main" id="{463465DB-6E7A-014E-A9EE-5429B097CB33}"/>
              </a:ext>
            </a:extLst>
          </p:cNvPr>
          <p:cNvSpPr>
            <a:spLocks noGrp="1"/>
          </p:cNvSpPr>
          <p:nvPr>
            <p:ph type="subTitle" idx="1"/>
          </p:nvPr>
        </p:nvSpPr>
        <p:spPr/>
        <p:txBody>
          <a:bodyPr/>
          <a:lstStyle/>
          <a:p>
            <a:r>
              <a:rPr lang="en-US" dirty="0"/>
              <a:t>Ann Brook</a:t>
            </a:r>
          </a:p>
          <a:p>
            <a:r>
              <a:rPr lang="en-US" dirty="0"/>
              <a:t>June 2024</a:t>
            </a:r>
          </a:p>
        </p:txBody>
      </p:sp>
    </p:spTree>
    <p:extLst>
      <p:ext uri="{BB962C8B-B14F-4D97-AF65-F5344CB8AC3E}">
        <p14:creationId xmlns:p14="http://schemas.microsoft.com/office/powerpoint/2010/main" val="36020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31370" y="764704"/>
            <a:ext cx="10008000" cy="698206"/>
          </a:xfrm>
        </p:spPr>
        <p:txBody>
          <a:bodyPr wrap="square" anchor="b">
            <a:normAutofit fontScale="90000"/>
          </a:bodyPr>
          <a:lstStyle/>
          <a:p>
            <a:r>
              <a:rPr lang="en-GB" dirty="0"/>
              <a:t>Topical Requirements</a:t>
            </a:r>
            <a:br>
              <a:rPr lang="en-GB" dirty="0"/>
            </a:br>
            <a:r>
              <a:rPr lang="en-GB" dirty="0"/>
              <a:t>Appendix B</a:t>
            </a:r>
          </a:p>
        </p:txBody>
      </p:sp>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4" name="Content Placeholder 3">
            <a:extLst>
              <a:ext uri="{FF2B5EF4-FFF2-40B4-BE49-F238E27FC236}">
                <a16:creationId xmlns:a16="http://schemas.microsoft.com/office/drawing/2014/main" id="{ECFDE1A5-09A0-148F-4896-9F384F09F606}"/>
              </a:ext>
            </a:extLst>
          </p:cNvPr>
          <p:cNvGraphicFramePr>
            <a:graphicFrameLocks noGrp="1"/>
          </p:cNvGraphicFramePr>
          <p:nvPr>
            <p:ph idx="10"/>
            <p:extLst>
              <p:ext uri="{D42A27DB-BD31-4B8C-83A1-F6EECF244321}">
                <p14:modId xmlns:p14="http://schemas.microsoft.com/office/powerpoint/2010/main" val="1832614963"/>
              </p:ext>
            </p:extLst>
          </p:nvPr>
        </p:nvGraphicFramePr>
        <p:xfrm>
          <a:off x="263352" y="1753652"/>
          <a:ext cx="11593288" cy="3474720"/>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val="499564827"/>
                    </a:ext>
                  </a:extLst>
                </a:gridCol>
                <a:gridCol w="2448272">
                  <a:extLst>
                    <a:ext uri="{9D8B030D-6E8A-4147-A177-3AD203B41FA5}">
                      <a16:colId xmlns:a16="http://schemas.microsoft.com/office/drawing/2014/main" val="1840814256"/>
                    </a:ext>
                  </a:extLst>
                </a:gridCol>
                <a:gridCol w="4176464">
                  <a:extLst>
                    <a:ext uri="{9D8B030D-6E8A-4147-A177-3AD203B41FA5}">
                      <a16:colId xmlns:a16="http://schemas.microsoft.com/office/drawing/2014/main" val="2971949097"/>
                    </a:ext>
                  </a:extLst>
                </a:gridCol>
              </a:tblGrid>
              <a:tr h="792088">
                <a:tc>
                  <a:txBody>
                    <a:bodyPr/>
                    <a:lstStyle/>
                    <a:p>
                      <a:r>
                        <a:rPr lang="en-GB" sz="2400" dirty="0"/>
                        <a:t>Requirement</a:t>
                      </a:r>
                    </a:p>
                  </a:txBody>
                  <a:tcPr/>
                </a:tc>
                <a:tc>
                  <a:txBody>
                    <a:bodyPr/>
                    <a:lstStyle/>
                    <a:p>
                      <a:r>
                        <a:rPr lang="en-GB" sz="2400" dirty="0"/>
                        <a:t>Conformance</a:t>
                      </a:r>
                    </a:p>
                    <a:p>
                      <a:r>
                        <a:rPr lang="en-GB" sz="2400" dirty="0"/>
                        <a:t>(Yes/No/Partial)</a:t>
                      </a:r>
                    </a:p>
                  </a:txBody>
                  <a:tcPr/>
                </a:tc>
                <a:tc>
                  <a:txBody>
                    <a:bodyPr/>
                    <a:lstStyle/>
                    <a:p>
                      <a:r>
                        <a:rPr lang="en-GB" sz="2400" dirty="0"/>
                        <a:t>Evidence Obtained or Rationale for Exclusion</a:t>
                      </a:r>
                    </a:p>
                  </a:txBody>
                  <a:tcPr/>
                </a:tc>
                <a:extLst>
                  <a:ext uri="{0D108BD9-81ED-4DB2-BD59-A6C34878D82A}">
                    <a16:rowId xmlns:a16="http://schemas.microsoft.com/office/drawing/2014/main" val="2884199833"/>
                  </a:ext>
                </a:extLst>
              </a:tr>
              <a:tr h="1152128">
                <a:tc>
                  <a:txBody>
                    <a:bodyPr/>
                    <a:lstStyle/>
                    <a:p>
                      <a:r>
                        <a:rPr lang="en-GB" sz="2400" b="1" dirty="0"/>
                        <a:t>Internal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kern="1200" baseline="0" dirty="0">
                          <a:solidFill>
                            <a:schemeClr val="dk1"/>
                          </a:solidFill>
                          <a:latin typeface="+mn-lt"/>
                          <a:ea typeface="+mn-ea"/>
                          <a:cs typeface="+mn-cs"/>
                        </a:rPr>
                        <a:t>B. Ensures that cybersecurity controls are functioning in a manner that promotes the achievement of organizational cybersecurity objectives and timely resolution as issues occur. </a:t>
                      </a:r>
                      <a:endParaRPr lang="en-GB" sz="2400" b="0" dirty="0"/>
                    </a:p>
                  </a:txBody>
                  <a:tcPr/>
                </a:tc>
                <a:tc>
                  <a:txBody>
                    <a:bodyPr/>
                    <a:lstStyle/>
                    <a:p>
                      <a:r>
                        <a:rPr lang="en-GB" sz="2400" dirty="0"/>
                        <a:t>Partial</a:t>
                      </a:r>
                    </a:p>
                  </a:txBody>
                  <a:tcPr/>
                </a:tc>
                <a:tc>
                  <a:txBody>
                    <a:bodyPr/>
                    <a:lstStyle/>
                    <a:p>
                      <a:r>
                        <a:rPr lang="en-GB" sz="2400" dirty="0"/>
                        <a:t>An Audit of Payroll has included the cybersecurity risk as part of evaluating the controls of the Payroll system. The audit engagement has been completed (see Report ABC)</a:t>
                      </a:r>
                    </a:p>
                  </a:txBody>
                  <a:tcPr/>
                </a:tc>
                <a:extLst>
                  <a:ext uri="{0D108BD9-81ED-4DB2-BD59-A6C34878D82A}">
                    <a16:rowId xmlns:a16="http://schemas.microsoft.com/office/drawing/2014/main" val="4137417543"/>
                  </a:ext>
                </a:extLst>
              </a:tr>
            </a:tbl>
          </a:graphicData>
        </a:graphic>
      </p:graphicFrame>
    </p:spTree>
    <p:extLst>
      <p:ext uri="{BB962C8B-B14F-4D97-AF65-F5344CB8AC3E}">
        <p14:creationId xmlns:p14="http://schemas.microsoft.com/office/powerpoint/2010/main" val="368814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Global Internal Audit Standards </a:t>
            </a:r>
            <a:br>
              <a:rPr lang="en-US" dirty="0"/>
            </a:br>
            <a:r>
              <a:rPr lang="en-US" dirty="0"/>
              <a:t>Key Changes and Areas of Challenge</a:t>
            </a:r>
          </a:p>
        </p:txBody>
      </p:sp>
    </p:spTree>
    <p:extLst>
      <p:ext uri="{BB962C8B-B14F-4D97-AF65-F5344CB8AC3E}">
        <p14:creationId xmlns:p14="http://schemas.microsoft.com/office/powerpoint/2010/main" val="38147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7" name="object 3">
            <a:extLst>
              <a:ext uri="{FF2B5EF4-FFF2-40B4-BE49-F238E27FC236}">
                <a16:creationId xmlns:a16="http://schemas.microsoft.com/office/drawing/2014/main" id="{9406164A-0E5C-5734-7FCE-07D418E3D615}"/>
              </a:ext>
            </a:extLst>
          </p:cNvPr>
          <p:cNvPicPr/>
          <p:nvPr/>
        </p:nvPicPr>
        <p:blipFill>
          <a:blip r:embed="rId3" cstate="print"/>
          <a:stretch>
            <a:fillRect/>
          </a:stretch>
        </p:blipFill>
        <p:spPr>
          <a:xfrm>
            <a:off x="335360" y="116633"/>
            <a:ext cx="11371661" cy="6759840"/>
          </a:xfrm>
          <a:prstGeom prst="rect">
            <a:avLst/>
          </a:prstGeom>
        </p:spPr>
      </p:pic>
    </p:spTree>
    <p:extLst>
      <p:ext uri="{BB962C8B-B14F-4D97-AF65-F5344CB8AC3E}">
        <p14:creationId xmlns:p14="http://schemas.microsoft.com/office/powerpoint/2010/main" val="219819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07368" y="404664"/>
            <a:ext cx="4512501" cy="554190"/>
          </a:xfrm>
        </p:spPr>
        <p:txBody>
          <a:bodyPr wrap="square" anchor="b">
            <a:normAutofit/>
          </a:bodyPr>
          <a:lstStyle/>
          <a:p>
            <a:r>
              <a:rPr lang="en-GB" dirty="0"/>
              <a:t>Glossary</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119334" y="1184892"/>
            <a:ext cx="5400602" cy="5673108"/>
          </a:xfrm>
        </p:spPr>
        <p:txBody>
          <a:bodyPr wrap="square" anchor="t">
            <a:noAutofit/>
          </a:bodyPr>
          <a:lstStyle/>
          <a:p>
            <a:pPr marL="0" indent="0">
              <a:lnSpc>
                <a:spcPct val="90000"/>
              </a:lnSpc>
              <a:spcBef>
                <a:spcPts val="0"/>
              </a:spcBef>
              <a:spcAft>
                <a:spcPts val="1800"/>
              </a:spcAft>
            </a:pPr>
            <a:r>
              <a:rPr lang="en-GB" sz="1800" dirty="0"/>
              <a:t>There are some newly defined terms, and slight amends on others. The term ‘board’ used in the Global Standards is explained in full.</a:t>
            </a:r>
          </a:p>
          <a:p>
            <a:pPr>
              <a:lnSpc>
                <a:spcPct val="90000"/>
              </a:lnSpc>
            </a:pPr>
            <a:r>
              <a:rPr lang="en-GB" sz="1800" dirty="0"/>
              <a:t>The term </a:t>
            </a:r>
            <a:r>
              <a:rPr lang="en-GB" sz="1800" b="1" u="sng" dirty="0"/>
              <a:t>Board</a:t>
            </a:r>
            <a:r>
              <a:rPr lang="en-GB" sz="1800" dirty="0"/>
              <a:t> is a collective noun and is defined in the glossary as follows: </a:t>
            </a:r>
          </a:p>
          <a:p>
            <a:pPr>
              <a:lnSpc>
                <a:spcPct val="90000"/>
              </a:lnSpc>
              <a:spcAft>
                <a:spcPts val="1000"/>
              </a:spcAft>
            </a:pPr>
            <a:r>
              <a:rPr lang="en-US" sz="1800" i="1" dirty="0">
                <a:effectLst/>
              </a:rPr>
              <a:t>‘Highest-level body charged with governance, such as: </a:t>
            </a:r>
            <a:endParaRPr lang="en-GB" sz="1800" i="1" dirty="0">
              <a:effectLst/>
            </a:endParaRPr>
          </a:p>
          <a:p>
            <a:pPr marL="342900" lvl="0" indent="-342900">
              <a:lnSpc>
                <a:spcPct val="90000"/>
              </a:lnSpc>
              <a:buFont typeface="Symbol" panose="05050102010706020507" pitchFamily="18" charset="2"/>
              <a:buChar char=""/>
            </a:pPr>
            <a:r>
              <a:rPr lang="en-US" sz="1800" i="1" dirty="0">
                <a:effectLst/>
              </a:rPr>
              <a:t>A board of directors. </a:t>
            </a:r>
            <a:endParaRPr lang="en-GB" sz="1800" i="1" dirty="0">
              <a:effectLst/>
            </a:endParaRPr>
          </a:p>
          <a:p>
            <a:pPr marL="342900" lvl="0" indent="-342900">
              <a:lnSpc>
                <a:spcPct val="90000"/>
              </a:lnSpc>
              <a:buFont typeface="Symbol" panose="05050102010706020507" pitchFamily="18" charset="2"/>
              <a:buChar char=""/>
            </a:pPr>
            <a:r>
              <a:rPr lang="en-US" sz="1800" i="1" dirty="0">
                <a:effectLst/>
              </a:rPr>
              <a:t>An audit committee. </a:t>
            </a:r>
            <a:endParaRPr lang="en-GB" sz="1800" i="1" dirty="0">
              <a:effectLst/>
            </a:endParaRPr>
          </a:p>
          <a:p>
            <a:pPr marL="342900" lvl="0" indent="-342900">
              <a:lnSpc>
                <a:spcPct val="90000"/>
              </a:lnSpc>
              <a:buFont typeface="Symbol" panose="05050102010706020507" pitchFamily="18" charset="2"/>
              <a:buChar char=""/>
            </a:pPr>
            <a:r>
              <a:rPr lang="en-US" sz="1800" i="1" dirty="0">
                <a:effectLst/>
              </a:rPr>
              <a:t>A board of governors or trustees.</a:t>
            </a:r>
            <a:endParaRPr lang="en-GB" sz="1800" i="1" dirty="0">
              <a:effectLst/>
            </a:endParaRPr>
          </a:p>
          <a:p>
            <a:pPr marL="342900" lvl="0" indent="-342900">
              <a:lnSpc>
                <a:spcPct val="90000"/>
              </a:lnSpc>
              <a:buFont typeface="Symbol" panose="05050102010706020507" pitchFamily="18" charset="2"/>
              <a:buChar char=""/>
            </a:pPr>
            <a:r>
              <a:rPr lang="en-US" sz="1800" i="1" dirty="0">
                <a:effectLst/>
              </a:rPr>
              <a:t>A group of elected officials or political appointees.</a:t>
            </a:r>
            <a:endParaRPr lang="en-GB" sz="1800" i="1" dirty="0">
              <a:effectLst/>
            </a:endParaRPr>
          </a:p>
          <a:p>
            <a:pPr marL="342900" lvl="0" indent="-342900">
              <a:lnSpc>
                <a:spcPct val="90000"/>
              </a:lnSpc>
              <a:buFont typeface="Symbol" panose="05050102010706020507" pitchFamily="18" charset="2"/>
              <a:buChar char=""/>
            </a:pPr>
            <a:r>
              <a:rPr lang="en-US" sz="1800" i="1" dirty="0">
                <a:effectLst/>
              </a:rPr>
              <a:t>Another body that has authority over the relevant governance functions.</a:t>
            </a:r>
            <a:endParaRPr lang="en-GB" sz="1800" i="1" dirty="0">
              <a:effectLst/>
            </a:endParaRPr>
          </a:p>
          <a:p>
            <a:pPr>
              <a:lnSpc>
                <a:spcPct val="90000"/>
              </a:lnSpc>
              <a:spcAft>
                <a:spcPts val="1000"/>
              </a:spcAft>
            </a:pPr>
            <a:r>
              <a:rPr lang="en-US" sz="1800" i="1" dirty="0">
                <a:effectLst/>
              </a:rPr>
              <a:t>In an organization that has more than one governing body, </a:t>
            </a:r>
            <a:r>
              <a:rPr lang="en-US" sz="1800" i="1" u="sng" dirty="0">
                <a:effectLst/>
              </a:rPr>
              <a:t>“board” refers to the body or bodies authorized to provide the internal audit function with the appropriate authority, role, and responsibilities.’</a:t>
            </a:r>
            <a:endParaRPr lang="en-GB" sz="1800" dirty="0"/>
          </a:p>
        </p:txBody>
      </p:sp>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38914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07368" y="188640"/>
            <a:ext cx="4512501" cy="980728"/>
          </a:xfrm>
        </p:spPr>
        <p:txBody>
          <a:bodyPr wrap="square" anchor="b">
            <a:normAutofit/>
          </a:bodyPr>
          <a:lstStyle/>
          <a:p>
            <a:r>
              <a:rPr lang="en-GB" dirty="0"/>
              <a:t>Domain I – Purpose of Internal Auditing</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263352" y="1169368"/>
            <a:ext cx="5112567" cy="5688632"/>
          </a:xfrm>
        </p:spPr>
        <p:txBody>
          <a:bodyPr wrap="square" anchor="t">
            <a:noAutofit/>
          </a:bodyPr>
          <a:lstStyle/>
          <a:p>
            <a:pPr>
              <a:spcAft>
                <a:spcPts val="1000"/>
              </a:spcAft>
            </a:pPr>
            <a:r>
              <a:rPr lang="en-US" sz="2000" i="1" dirty="0">
                <a:effectLst/>
              </a:rPr>
              <a:t>‘Internal auditing strengthens the organization’s ability to create, protect, and sustain value by providing the board and management with independent, risk-based, and objective assurance, advice, </a:t>
            </a:r>
            <a:r>
              <a:rPr lang="en-US" sz="2000" i="1" u="sng" dirty="0">
                <a:effectLst/>
              </a:rPr>
              <a:t>insight, and foresight</a:t>
            </a:r>
            <a:r>
              <a:rPr lang="en-US" sz="2000" i="1" dirty="0">
                <a:effectLst/>
              </a:rPr>
              <a:t>.’</a:t>
            </a:r>
            <a:endParaRPr lang="en-GB" sz="2000" i="1" dirty="0">
              <a:effectLst/>
            </a:endParaRPr>
          </a:p>
          <a:p>
            <a:pPr marL="0" indent="0">
              <a:spcBef>
                <a:spcPts val="0"/>
              </a:spcBef>
              <a:spcAft>
                <a:spcPts val="1800"/>
              </a:spcAft>
            </a:pPr>
            <a:r>
              <a:rPr lang="en-US" sz="2000" dirty="0">
                <a:effectLst/>
              </a:rPr>
              <a:t>Internal auditing enhances the organization’s:</a:t>
            </a:r>
          </a:p>
          <a:p>
            <a:pPr marL="342900" lvl="0" indent="-342900">
              <a:buFont typeface="Symbol" panose="05050102010706020507" pitchFamily="18" charset="2"/>
              <a:buChar char=""/>
            </a:pPr>
            <a:r>
              <a:rPr lang="en-US" sz="2000" dirty="0">
                <a:effectLst/>
              </a:rPr>
              <a:t>Successful achievement of its objectives.</a:t>
            </a:r>
            <a:endParaRPr lang="en-GB" sz="2000" dirty="0">
              <a:effectLst/>
            </a:endParaRPr>
          </a:p>
          <a:p>
            <a:pPr marL="342900" lvl="0" indent="-342900">
              <a:buFont typeface="Symbol" panose="05050102010706020507" pitchFamily="18" charset="2"/>
              <a:buChar char=""/>
            </a:pPr>
            <a:r>
              <a:rPr lang="en-US" sz="2000" dirty="0">
                <a:effectLst/>
              </a:rPr>
              <a:t>Governance, risk management, and control processes.</a:t>
            </a:r>
            <a:endParaRPr lang="en-GB" sz="2000" dirty="0">
              <a:effectLst/>
            </a:endParaRPr>
          </a:p>
          <a:p>
            <a:pPr marL="342900" lvl="0" indent="-342900">
              <a:buFont typeface="Symbol" panose="05050102010706020507" pitchFamily="18" charset="2"/>
              <a:buChar char=""/>
            </a:pPr>
            <a:r>
              <a:rPr lang="en-US" sz="2000" dirty="0">
                <a:effectLst/>
              </a:rPr>
              <a:t>Decision-making and oversight. </a:t>
            </a:r>
            <a:endParaRPr lang="en-GB" sz="2000" dirty="0">
              <a:effectLst/>
            </a:endParaRPr>
          </a:p>
          <a:p>
            <a:pPr marL="342900" lvl="0" indent="-342900">
              <a:buFont typeface="Symbol" panose="05050102010706020507" pitchFamily="18" charset="2"/>
              <a:buChar char=""/>
            </a:pPr>
            <a:r>
              <a:rPr lang="en-US" sz="2000" dirty="0">
                <a:effectLst/>
              </a:rPr>
              <a:t>Reputation and credibility with its stakeholders. </a:t>
            </a:r>
            <a:endParaRPr lang="en-GB" sz="2000" dirty="0">
              <a:effectLst/>
            </a:endParaRPr>
          </a:p>
          <a:p>
            <a:pPr marL="342900" lvl="0" indent="-342900">
              <a:buFont typeface="Symbol" panose="05050102010706020507" pitchFamily="18" charset="2"/>
              <a:buChar char=""/>
            </a:pPr>
            <a:r>
              <a:rPr lang="en-US" sz="2000" u="sng" dirty="0">
                <a:effectLst/>
              </a:rPr>
              <a:t>Ability to serve the public interest. </a:t>
            </a:r>
            <a:endParaRPr lang="en-GB" sz="2000" u="sng" dirty="0">
              <a:effectLst/>
            </a:endParaRPr>
          </a:p>
          <a:p>
            <a:pPr marL="0" indent="0">
              <a:spcBef>
                <a:spcPts val="0"/>
              </a:spcBef>
              <a:spcAft>
                <a:spcPts val="1800"/>
              </a:spcAft>
            </a:pPr>
            <a:endParaRPr lang="en-GB" sz="2000" dirty="0">
              <a:effectLst/>
            </a:endParaRPr>
          </a:p>
          <a:p>
            <a:pPr marL="0" indent="0">
              <a:spcBef>
                <a:spcPts val="0"/>
              </a:spcBef>
              <a:spcAft>
                <a:spcPts val="1800"/>
              </a:spcAft>
            </a:pPr>
            <a:endParaRPr lang="en-GB" sz="2000" dirty="0"/>
          </a:p>
        </p:txBody>
      </p:sp>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04450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 – Ethics and Professionalism</a:t>
            </a:r>
          </a:p>
        </p:txBody>
      </p:sp>
      <p:sp>
        <p:nvSpPr>
          <p:cNvPr id="3" name="Content Placeholder 2">
            <a:extLst>
              <a:ext uri="{FF2B5EF4-FFF2-40B4-BE49-F238E27FC236}">
                <a16:creationId xmlns:a16="http://schemas.microsoft.com/office/drawing/2014/main" id="{4FCCAC16-9CF9-FCA0-3587-69EC0E59A7D5}"/>
              </a:ext>
            </a:extLst>
          </p:cNvPr>
          <p:cNvSpPr>
            <a:spLocks noGrp="1"/>
          </p:cNvSpPr>
          <p:nvPr>
            <p:ph idx="1"/>
          </p:nvPr>
        </p:nvSpPr>
        <p:spPr>
          <a:xfrm>
            <a:off x="167341" y="1628800"/>
            <a:ext cx="5040559" cy="4824536"/>
          </a:xfrm>
        </p:spPr>
        <p:txBody>
          <a:bodyPr/>
          <a:lstStyle/>
          <a:p>
            <a:r>
              <a:rPr lang="en-GB" sz="2000" b="1" dirty="0"/>
              <a:t>INTRODUCTION</a:t>
            </a:r>
          </a:p>
          <a:p>
            <a:pPr marL="0" indent="0"/>
            <a:r>
              <a:rPr lang="en-US" sz="2000" i="1" dirty="0">
                <a:effectLst/>
                <a:ea typeface="Arial" panose="020B0604020202020204" pitchFamily="34" charset="0"/>
              </a:rPr>
              <a:t>The principles and standards in the Ethics and Professionalism domain of the Global Internal Audit Standards replace The IIA’s former Code of Ethics and outline the behavioral expectations for professional internal auditors; including chief audit executives, other individuals, and any entities that provide internal audit services. Conformance with these principles and standards instills trust in the profession of internal auditing, creates an ethical culture within the internal audit function, and provides the basis for reliance on internal auditors’ work and judgment. </a:t>
            </a:r>
            <a:endParaRPr lang="en-GB" sz="2000" i="1" dirty="0">
              <a:effectLst/>
              <a:ea typeface="Arial" panose="020B0604020202020204" pitchFamily="34" charset="0"/>
            </a:endParaRPr>
          </a:p>
          <a:p>
            <a:endParaRPr lang="en-GB" sz="2000" b="1" dirty="0"/>
          </a:p>
        </p:txBody>
      </p:sp>
    </p:spTree>
    <p:extLst>
      <p:ext uri="{BB962C8B-B14F-4D97-AF65-F5344CB8AC3E}">
        <p14:creationId xmlns:p14="http://schemas.microsoft.com/office/powerpoint/2010/main" val="376028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043-5FF1-254F-AC6B-21313D112C87}"/>
              </a:ext>
            </a:extLst>
          </p:cNvPr>
          <p:cNvSpPr>
            <a:spLocks noGrp="1"/>
          </p:cNvSpPr>
          <p:nvPr>
            <p:ph type="title"/>
          </p:nvPr>
        </p:nvSpPr>
        <p:spPr>
          <a:xfrm>
            <a:off x="407368" y="488759"/>
            <a:ext cx="10008000" cy="1209682"/>
          </a:xfrm>
        </p:spPr>
        <p:txBody>
          <a:bodyPr/>
          <a:lstStyle/>
          <a:p>
            <a:r>
              <a:rPr lang="en-GB" sz="3600" dirty="0">
                <a:solidFill>
                  <a:srgbClr val="001F5F"/>
                </a:solidFill>
                <a:latin typeface="Calibri"/>
                <a:cs typeface="Calibri"/>
              </a:rPr>
              <a:t>Domain II – Ethics and Professionalism</a:t>
            </a:r>
            <a:br>
              <a:rPr lang="en-GB" sz="3600" dirty="0">
                <a:solidFill>
                  <a:srgbClr val="001F5F"/>
                </a:solidFill>
                <a:latin typeface="Calibri"/>
                <a:cs typeface="Calibri"/>
              </a:rPr>
            </a:br>
            <a:endParaRPr lang="en-GB" sz="3600" dirty="0"/>
          </a:p>
        </p:txBody>
      </p:sp>
      <p:graphicFrame>
        <p:nvGraphicFramePr>
          <p:cNvPr id="3" name="Diagram 2">
            <a:extLst>
              <a:ext uri="{FF2B5EF4-FFF2-40B4-BE49-F238E27FC236}">
                <a16:creationId xmlns:a16="http://schemas.microsoft.com/office/drawing/2014/main" id="{F08789AE-4C0E-914A-D320-42FEB6A37082}"/>
              </a:ext>
            </a:extLst>
          </p:cNvPr>
          <p:cNvGraphicFramePr/>
          <p:nvPr>
            <p:extLst>
              <p:ext uri="{D42A27DB-BD31-4B8C-83A1-F6EECF244321}">
                <p14:modId xmlns:p14="http://schemas.microsoft.com/office/powerpoint/2010/main" val="1332837585"/>
              </p:ext>
            </p:extLst>
          </p:nvPr>
        </p:nvGraphicFramePr>
        <p:xfrm>
          <a:off x="6288491" y="980728"/>
          <a:ext cx="5799630" cy="555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6A72E594-66AF-36FF-154D-2594C3FD84C3}"/>
              </a:ext>
            </a:extLst>
          </p:cNvPr>
          <p:cNvSpPr>
            <a:spLocks noGrp="1"/>
          </p:cNvSpPr>
          <p:nvPr>
            <p:ph idx="1"/>
          </p:nvPr>
        </p:nvSpPr>
        <p:spPr>
          <a:xfrm>
            <a:off x="372541" y="1401075"/>
            <a:ext cx="6209318" cy="4968166"/>
          </a:xfrm>
        </p:spPr>
        <p:txBody>
          <a:bodyPr/>
          <a:lstStyle/>
          <a:p>
            <a:r>
              <a:rPr lang="en-GB" sz="2000" b="1" dirty="0"/>
              <a:t>INTRODUCTION</a:t>
            </a:r>
          </a:p>
          <a:p>
            <a:pPr marL="0" indent="0"/>
            <a:r>
              <a:rPr lang="en-US" sz="2000" i="1" dirty="0">
                <a:effectLst/>
                <a:ea typeface="Arial" panose="020B0604020202020204" pitchFamily="34" charset="0"/>
              </a:rPr>
              <a:t>All internal auditors are required to conform with the standards of ethics and professionalism.</a:t>
            </a:r>
            <a:r>
              <a:rPr lang="en-US" sz="2000" dirty="0">
                <a:effectLst/>
                <a:ea typeface="Arial" panose="020B0604020202020204" pitchFamily="34" charset="0"/>
              </a:rPr>
              <a:t> </a:t>
            </a:r>
          </a:p>
          <a:p>
            <a:pPr marL="0" indent="0"/>
            <a:r>
              <a:rPr lang="en-US" sz="2000" i="1" dirty="0">
                <a:effectLst/>
                <a:ea typeface="Arial" panose="020B0604020202020204" pitchFamily="34" charset="0"/>
              </a:rPr>
              <a:t>If internal auditors are expected to abide by other codes of ethics, behavior, or conduct, such as those of an organization, conformance with the principles and standards of ethics and professionalism contained herein is still expected. </a:t>
            </a:r>
          </a:p>
          <a:p>
            <a:pPr marL="0" indent="0"/>
            <a:r>
              <a:rPr lang="en-US" sz="2000" i="1" dirty="0">
                <a:effectLst/>
                <a:ea typeface="Arial" panose="020B0604020202020204" pitchFamily="34" charset="0"/>
              </a:rPr>
              <a:t>The fact that a particular behavior is not mentioned in these principles and standards does not preclude it from being considered unacceptable or discreditable.</a:t>
            </a:r>
            <a:endParaRPr lang="en-GB" sz="2000" i="1" dirty="0">
              <a:effectLst/>
              <a:ea typeface="Arial" panose="020B0604020202020204" pitchFamily="34" charset="0"/>
            </a:endParaRPr>
          </a:p>
          <a:p>
            <a:pPr marL="0" indent="0"/>
            <a:r>
              <a:rPr lang="en-US" sz="2000" i="1" dirty="0">
                <a:ea typeface="Arial" panose="020B0604020202020204" pitchFamily="34" charset="0"/>
              </a:rPr>
              <a:t>T</a:t>
            </a:r>
            <a:r>
              <a:rPr lang="en-US" sz="2000" i="1" dirty="0">
                <a:effectLst/>
                <a:ea typeface="Arial" panose="020B0604020202020204" pitchFamily="34" charset="0"/>
              </a:rPr>
              <a:t>he chief audit executive is expected to support and promote conformance with the principles and standards in the Ethics and Professionalism domain by providing opportunities for training and guidance.</a:t>
            </a:r>
            <a:endParaRPr lang="en-GB" sz="2000" b="1" dirty="0"/>
          </a:p>
        </p:txBody>
      </p:sp>
    </p:spTree>
    <p:extLst>
      <p:ext uri="{BB962C8B-B14F-4D97-AF65-F5344CB8AC3E}">
        <p14:creationId xmlns:p14="http://schemas.microsoft.com/office/powerpoint/2010/main" val="101300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 – Ethics and Professionalism</a:t>
            </a:r>
            <a:br>
              <a:rPr lang="en-GB" dirty="0">
                <a:solidFill>
                  <a:srgbClr val="292C39"/>
                </a:solidFill>
              </a:rPr>
            </a:br>
            <a:r>
              <a:rPr lang="en-GB" dirty="0">
                <a:solidFill>
                  <a:srgbClr val="292C39"/>
                </a:solidFill>
              </a:rPr>
              <a:t>Principle 1 – Demonstrate Integrity</a:t>
            </a:r>
          </a:p>
        </p:txBody>
      </p:sp>
      <p:sp>
        <p:nvSpPr>
          <p:cNvPr id="5" name="Content Placeholder 2">
            <a:extLst>
              <a:ext uri="{FF2B5EF4-FFF2-40B4-BE49-F238E27FC236}">
                <a16:creationId xmlns:a16="http://schemas.microsoft.com/office/drawing/2014/main" id="{62435A2A-AE33-3877-85DB-AC5B33840708}"/>
              </a:ext>
            </a:extLst>
          </p:cNvPr>
          <p:cNvSpPr txBox="1">
            <a:spLocks/>
          </p:cNvSpPr>
          <p:nvPr/>
        </p:nvSpPr>
        <p:spPr>
          <a:xfrm>
            <a:off x="5879976" y="2348880"/>
            <a:ext cx="6048944" cy="421653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cs typeface="+mn-cs"/>
              </a:rPr>
              <a:t>Professional courage </a:t>
            </a:r>
            <a:r>
              <a:rPr kumimoji="0" lang="en-GB" sz="2000" b="0" i="0" u="none" strike="noStrike" kern="0" cap="none" spc="0" normalizeH="0" baseline="0" noProof="0" dirty="0">
                <a:ln>
                  <a:noFill/>
                </a:ln>
                <a:solidFill>
                  <a:sysClr val="windowText" lastClr="000000"/>
                </a:solidFill>
                <a:effectLst/>
                <a:uLnTx/>
                <a:uFillTx/>
                <a:cs typeface="+mn-cs"/>
              </a:rPr>
              <a:t>is not defined in the Glossary in itself, but is included in the definition of integrity: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i="1" u="none" strike="noStrike" kern="0" cap="none" spc="0" normalizeH="0" baseline="0" noProof="0" dirty="0">
                <a:ln>
                  <a:noFill/>
                </a:ln>
                <a:solidFill>
                  <a:sysClr val="windowText" lastClr="000000"/>
                </a:solidFill>
                <a:effectLst/>
                <a:uLnTx/>
                <a:uFillTx/>
                <a:cs typeface="+mn-cs"/>
              </a:rPr>
              <a:t>‘</a:t>
            </a:r>
            <a:r>
              <a:rPr kumimoji="0" lang="en-US" sz="2000" i="1" u="none" strike="noStrike" kern="0" cap="none" spc="0" normalizeH="0" baseline="0" noProof="0" dirty="0">
                <a:ln>
                  <a:noFill/>
                </a:ln>
                <a:solidFill>
                  <a:sysClr val="windowText" lastClr="000000"/>
                </a:solidFill>
                <a:effectLst/>
                <a:uLnTx/>
                <a:uFillTx/>
                <a:ea typeface="Arial" panose="020B0604020202020204" pitchFamily="34" charset="0"/>
                <a:cs typeface="+mn-cs"/>
              </a:rPr>
              <a:t>Behavior characterized by adherence to moral and ethical principles, including demonstrating honesty and the professional courage to act based on relevant facts.’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a typeface="Arial" panose="020B0604020202020204" pitchFamily="34" charset="0"/>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cs typeface="+mn-cs"/>
              </a:rPr>
              <a:t>Principle 1 Demonstrate Integrity, sheds light on expected behaviours to define courage: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1" u="none" strike="noStrike" kern="0" cap="none" spc="0" normalizeH="0" baseline="0" noProof="0" dirty="0">
                <a:ln>
                  <a:noFill/>
                </a:ln>
                <a:solidFill>
                  <a:sysClr val="windowText" lastClr="000000"/>
                </a:solidFill>
                <a:effectLst/>
                <a:uLnTx/>
                <a:uFillTx/>
                <a:cs typeface="+mn-cs"/>
              </a:rPr>
              <a:t>‘</a:t>
            </a:r>
            <a:r>
              <a:rPr kumimoji="0" lang="en-US" sz="2000" i="1" u="none" strike="noStrike" kern="0" cap="none" spc="0" normalizeH="0" baseline="0" noProof="0" dirty="0">
                <a:ln>
                  <a:noFill/>
                </a:ln>
                <a:solidFill>
                  <a:sysClr val="windowText" lastClr="000000"/>
                </a:solidFill>
                <a:effectLst/>
                <a:uLnTx/>
                <a:uFillTx/>
                <a:ea typeface="Arial" panose="020B0604020202020204" pitchFamily="34" charset="0"/>
                <a:cs typeface="+mn-cs"/>
              </a:rPr>
              <a:t>In simple terms, internal auditors are expected to tell the truth and do the right thing, even when it is uncomfortable or difficult.’</a:t>
            </a:r>
            <a:endParaRPr kumimoji="0" lang="en-GB" sz="2000" i="1" u="none" strike="noStrike" kern="0" cap="none" spc="0" normalizeH="0" baseline="0" noProof="0" dirty="0">
              <a:ln>
                <a:noFill/>
              </a:ln>
              <a:solidFill>
                <a:sysClr val="windowText" lastClr="000000"/>
              </a:solidFill>
              <a:effectLst/>
              <a:uLnTx/>
              <a:uFillTx/>
              <a:cs typeface="+mn-cs"/>
            </a:endParaRPr>
          </a:p>
        </p:txBody>
      </p:sp>
      <p:sp>
        <p:nvSpPr>
          <p:cNvPr id="8" name="Content Placeholder 1">
            <a:extLst>
              <a:ext uri="{FF2B5EF4-FFF2-40B4-BE49-F238E27FC236}">
                <a16:creationId xmlns:a16="http://schemas.microsoft.com/office/drawing/2014/main" id="{EC65C663-E303-C4FB-D210-B72593727785}"/>
              </a:ext>
            </a:extLst>
          </p:cNvPr>
          <p:cNvSpPr>
            <a:spLocks noGrp="1"/>
          </p:cNvSpPr>
          <p:nvPr>
            <p:ph idx="1"/>
          </p:nvPr>
        </p:nvSpPr>
        <p:spPr>
          <a:xfrm>
            <a:off x="406027" y="2348880"/>
            <a:ext cx="5113909" cy="417646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STANDARD 1.1 - Honesty and Professional Courage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1"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srgbClr val="000000"/>
                </a:solidFill>
                <a:effectLst/>
                <a:uLnTx/>
                <a:uFillTx/>
              </a:rPr>
              <a:t>Internal auditors must exhibit professional courage by communicating truthfully and taking appropriate action, even when confronted by dilemmas and difficult situations.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srgbClr val="000000"/>
                </a:solidFill>
                <a:effectLst/>
                <a:uLnTx/>
                <a:uFillTx/>
              </a:rPr>
              <a:t>The chief audit executive (CAE) must maintain a work environment where internal auditors feel supported when expressing legitimate, evidence-based engagement results, whether favorable or unfavorable.</a:t>
            </a:r>
            <a:r>
              <a:rPr kumimoji="0" lang="en-GB" sz="1400" b="0" i="0" u="none" strike="noStrike" kern="0" cap="none" spc="0" normalizeH="0" baseline="0" noProof="0" dirty="0">
                <a:ln>
                  <a:noFill/>
                </a:ln>
                <a:solidFill>
                  <a:srgbClr val="000000"/>
                </a:solidFill>
                <a:effectLst/>
                <a:uLnTx/>
                <a:uFillTx/>
              </a:rPr>
              <a:t>	</a:t>
            </a:r>
          </a:p>
          <a:p>
            <a:endParaRPr lang="en-GB" dirty="0"/>
          </a:p>
        </p:txBody>
      </p:sp>
      <p:sp>
        <p:nvSpPr>
          <p:cNvPr id="9" name="TextBox 8">
            <a:extLst>
              <a:ext uri="{FF2B5EF4-FFF2-40B4-BE49-F238E27FC236}">
                <a16:creationId xmlns:a16="http://schemas.microsoft.com/office/drawing/2014/main" id="{253B1E42-ACE6-A6D6-85A8-D6B76782C436}"/>
              </a:ext>
            </a:extLst>
          </p:cNvPr>
          <p:cNvSpPr txBox="1"/>
          <p:nvPr/>
        </p:nvSpPr>
        <p:spPr>
          <a:xfrm>
            <a:off x="406028" y="1582768"/>
            <a:ext cx="11209246" cy="461665"/>
          </a:xfrm>
          <a:prstGeom prst="rect">
            <a:avLst/>
          </a:prstGeom>
          <a:noFill/>
          <a:ln>
            <a:solidFill>
              <a:schemeClr val="accent1"/>
            </a:solidFill>
          </a:ln>
        </p:spPr>
        <p:txBody>
          <a:bodyPr wrap="square" rtlCol="0">
            <a:spAutoFit/>
          </a:bodyPr>
          <a:lstStyle/>
          <a:p>
            <a:pPr algn="ctr"/>
            <a:r>
              <a:rPr lang="en-US" sz="2400" b="1" i="1" dirty="0">
                <a:solidFill>
                  <a:schemeClr val="tx1"/>
                </a:solidFill>
                <a:effectLst/>
                <a:latin typeface="+mn-lt"/>
                <a:ea typeface="Arial" panose="020B0604020202020204" pitchFamily="34" charset="0"/>
              </a:rPr>
              <a:t>Internal auditors demonstrate integrity in their work and behavior.</a:t>
            </a:r>
            <a:endParaRPr lang="en-GB" sz="3200" dirty="0">
              <a:latin typeface="+mn-lt"/>
            </a:endParaRPr>
          </a:p>
        </p:txBody>
      </p:sp>
    </p:spTree>
    <p:extLst>
      <p:ext uri="{BB962C8B-B14F-4D97-AF65-F5344CB8AC3E}">
        <p14:creationId xmlns:p14="http://schemas.microsoft.com/office/powerpoint/2010/main" val="380491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9733A-89FB-6FCA-BBD5-72819A503514}"/>
              </a:ext>
            </a:extLst>
          </p:cNvPr>
          <p:cNvSpPr>
            <a:spLocks noGrp="1"/>
          </p:cNvSpPr>
          <p:nvPr>
            <p:ph type="title"/>
          </p:nvPr>
        </p:nvSpPr>
        <p:spPr/>
        <p:txBody>
          <a:bodyPr/>
          <a:lstStyle/>
          <a:p>
            <a:r>
              <a:rPr lang="en-GB" dirty="0"/>
              <a:t>Domain II – Ethics and Professionalism</a:t>
            </a:r>
          </a:p>
        </p:txBody>
      </p:sp>
      <p:graphicFrame>
        <p:nvGraphicFramePr>
          <p:cNvPr id="7" name="Table 6">
            <a:extLst>
              <a:ext uri="{FF2B5EF4-FFF2-40B4-BE49-F238E27FC236}">
                <a16:creationId xmlns:a16="http://schemas.microsoft.com/office/drawing/2014/main" id="{49E6A76D-89A2-2952-E4AA-7DE027E131D1}"/>
              </a:ext>
            </a:extLst>
          </p:cNvPr>
          <p:cNvGraphicFramePr>
            <a:graphicFrameLocks noGrp="1"/>
          </p:cNvGraphicFramePr>
          <p:nvPr>
            <p:extLst>
              <p:ext uri="{D42A27DB-BD31-4B8C-83A1-F6EECF244321}">
                <p14:modId xmlns:p14="http://schemas.microsoft.com/office/powerpoint/2010/main" val="3548831698"/>
              </p:ext>
            </p:extLst>
          </p:nvPr>
        </p:nvGraphicFramePr>
        <p:xfrm>
          <a:off x="119336" y="1700808"/>
          <a:ext cx="11953328" cy="4881880"/>
        </p:xfrm>
        <a:graphic>
          <a:graphicData uri="http://schemas.openxmlformats.org/drawingml/2006/table">
            <a:tbl>
              <a:tblPr firstRow="1" bandRow="1">
                <a:tableStyleId>{5C22544A-7EE6-4342-B048-85BDC9FD1C3A}</a:tableStyleId>
              </a:tblPr>
              <a:tblGrid>
                <a:gridCol w="602561">
                  <a:extLst>
                    <a:ext uri="{9D8B030D-6E8A-4147-A177-3AD203B41FA5}">
                      <a16:colId xmlns:a16="http://schemas.microsoft.com/office/drawing/2014/main" val="2036838868"/>
                    </a:ext>
                  </a:extLst>
                </a:gridCol>
                <a:gridCol w="1747414">
                  <a:extLst>
                    <a:ext uri="{9D8B030D-6E8A-4147-A177-3AD203B41FA5}">
                      <a16:colId xmlns:a16="http://schemas.microsoft.com/office/drawing/2014/main" val="3041766781"/>
                    </a:ext>
                  </a:extLst>
                </a:gridCol>
                <a:gridCol w="9603353">
                  <a:extLst>
                    <a:ext uri="{9D8B030D-6E8A-4147-A177-3AD203B41FA5}">
                      <a16:colId xmlns:a16="http://schemas.microsoft.com/office/drawing/2014/main" val="1312853212"/>
                    </a:ext>
                  </a:extLst>
                </a:gridCol>
              </a:tblGrid>
              <a:tr h="370840">
                <a:tc>
                  <a:txBody>
                    <a:bodyPr/>
                    <a:lstStyle/>
                    <a:p>
                      <a:r>
                        <a:rPr lang="en-GB" sz="1600" dirty="0"/>
                        <a:t>No.</a:t>
                      </a:r>
                    </a:p>
                  </a:txBody>
                  <a:tcPr/>
                </a:tc>
                <a:tc>
                  <a:txBody>
                    <a:bodyPr/>
                    <a:lstStyle/>
                    <a:p>
                      <a:r>
                        <a:rPr lang="en-GB" sz="1600" dirty="0"/>
                        <a:t>New Standard</a:t>
                      </a:r>
                    </a:p>
                  </a:txBody>
                  <a:tcPr/>
                </a:tc>
                <a:tc>
                  <a:txBody>
                    <a:bodyPr/>
                    <a:lstStyle/>
                    <a:p>
                      <a:r>
                        <a:rPr lang="en-GB" sz="1600" dirty="0"/>
                        <a:t>New Standard</a:t>
                      </a:r>
                    </a:p>
                  </a:txBody>
                  <a:tcPr/>
                </a:tc>
                <a:extLst>
                  <a:ext uri="{0D108BD9-81ED-4DB2-BD59-A6C34878D82A}">
                    <a16:rowId xmlns:a16="http://schemas.microsoft.com/office/drawing/2014/main" val="4251476688"/>
                  </a:ext>
                </a:extLst>
              </a:tr>
              <a:tr h="370840">
                <a:tc>
                  <a:txBody>
                    <a:bodyPr/>
                    <a:lstStyle/>
                    <a:p>
                      <a:r>
                        <a:rPr lang="en-GB" sz="16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Organisation’s Ethical Expectations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If internal auditors identify behavior within the organization that is inconsistent with the organization’s ethical expectations, they must report the concern according to applicable policies and procedures.</a:t>
                      </a:r>
                    </a:p>
                  </a:txBody>
                  <a:tcPr/>
                </a:tc>
                <a:extLst>
                  <a:ext uri="{0D108BD9-81ED-4DB2-BD59-A6C34878D82A}">
                    <a16:rowId xmlns:a16="http://schemas.microsoft.com/office/drawing/2014/main" val="1324533690"/>
                  </a:ext>
                </a:extLst>
              </a:tr>
              <a:tr h="370840">
                <a:tc>
                  <a:txBody>
                    <a:bodyPr/>
                    <a:lstStyle/>
                    <a:p>
                      <a:r>
                        <a:rPr lang="en-GB" sz="1600" dirty="0"/>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Competency</a:t>
                      </a:r>
                    </a:p>
                  </a:txBody>
                  <a:tcPr/>
                </a:tc>
                <a:tc>
                  <a:txBody>
                    <a:bodyPr/>
                    <a:lstStyle/>
                    <a:p>
                      <a:r>
                        <a:rPr lang="en-GB" sz="1600" b="0" i="0" u="none" strike="noStrike" kern="1200" baseline="0" dirty="0">
                          <a:solidFill>
                            <a:schemeClr val="dk1"/>
                          </a:solidFill>
                          <a:latin typeface="+mn-lt"/>
                          <a:ea typeface="+mn-ea"/>
                          <a:cs typeface="+mn-cs"/>
                        </a:rPr>
                        <a:t>The required competencies include the knowledge, skills, and abilities suitable for one’s job position and responsibilities commensurate with their level of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Internal auditors must possess or develop knowledge of The IIA’s Global Internal Audit Standards.	</a:t>
                      </a:r>
                      <a:endParaRPr lang="en-GB" sz="1600" dirty="0"/>
                    </a:p>
                  </a:txBody>
                  <a:tcPr/>
                </a:tc>
                <a:extLst>
                  <a:ext uri="{0D108BD9-81ED-4DB2-BD59-A6C34878D82A}">
                    <a16:rowId xmlns:a16="http://schemas.microsoft.com/office/drawing/2014/main" val="4120437097"/>
                  </a:ext>
                </a:extLst>
              </a:tr>
              <a:tr h="123408">
                <a:tc>
                  <a:txBody>
                    <a:bodyPr/>
                    <a:lstStyle/>
                    <a:p>
                      <a:r>
                        <a:rPr lang="en-GB" sz="1600" dirty="0"/>
                        <a: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Continuing Professional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Practicing internal auditors who have attained professional internal audit certifications must follow the continuing professional education policies and fulfill the requirements applicable to their certifications.</a:t>
                      </a:r>
                    </a:p>
                  </a:txBody>
                  <a:tcPr/>
                </a:tc>
                <a:extLst>
                  <a:ext uri="{0D108BD9-81ED-4DB2-BD59-A6C34878D82A}">
                    <a16:rowId xmlns:a16="http://schemas.microsoft.com/office/drawing/2014/main" val="2935376510"/>
                  </a:ext>
                </a:extLst>
              </a:tr>
              <a:tr h="370840">
                <a:tc>
                  <a:txBody>
                    <a:bodyPr/>
                    <a:lstStyle/>
                    <a:p>
                      <a:r>
                        <a:rPr lang="en-GB" sz="1600" dirty="0"/>
                        <a:t>4.1</a:t>
                      </a:r>
                    </a:p>
                  </a:txBody>
                  <a:tcPr/>
                </a:tc>
                <a:tc>
                  <a:txBody>
                    <a:bodyPr/>
                    <a:lstStyle/>
                    <a:p>
                      <a:r>
                        <a:rPr lang="en-GB" sz="1600" b="0" i="0" u="none" strike="noStrike" kern="1200" baseline="0" dirty="0">
                          <a:solidFill>
                            <a:schemeClr val="dk1"/>
                          </a:solidFill>
                          <a:latin typeface="+mn-lt"/>
                          <a:ea typeface="+mn-ea"/>
                          <a:cs typeface="+mn-cs"/>
                        </a:rPr>
                        <a:t>Conformance with the Global Internal Audit Standards</a:t>
                      </a:r>
                    </a:p>
                  </a:txBody>
                  <a:tcPr/>
                </a:tc>
                <a:tc>
                  <a:txBody>
                    <a:bodyPr/>
                    <a:lstStyle/>
                    <a:p>
                      <a:r>
                        <a:rPr lang="en-GB" sz="1600" b="0" i="0" u="none" strike="noStrike" kern="1200" baseline="0" dirty="0">
                          <a:solidFill>
                            <a:schemeClr val="dk1"/>
                          </a:solidFill>
                          <a:latin typeface="+mn-lt"/>
                          <a:ea typeface="+mn-ea"/>
                          <a:cs typeface="+mn-cs"/>
                        </a:rPr>
                        <a:t>The internal audit function’s methodologies must be established, documented, and maintained in alignment with the Standards. Internal auditors must follow the Standards and the internal audit function’s methodologies when planning and performing internal audit services and communicating results.</a:t>
                      </a:r>
                    </a:p>
                    <a:p>
                      <a:r>
                        <a:rPr lang="en-GB" sz="1600" b="0" i="0" u="none" strike="noStrike" kern="1200" baseline="0" dirty="0">
                          <a:solidFill>
                            <a:schemeClr val="dk1"/>
                          </a:solidFill>
                          <a:latin typeface="+mn-lt"/>
                          <a:ea typeface="+mn-ea"/>
                          <a:cs typeface="+mn-cs"/>
                        </a:rPr>
                        <a:t>When internal auditors are unable to conform with a requirement, the CAE must document and communicate a description of the circumstance, alternative actions taken, the impact of the actions, and the rationale. Requirements related to disclosing nonconformance with the Standards are described in Standards 8.3 Quality, 12.1 Internal Quality Assessment, and 15.1 Final Engagement Communication.</a:t>
                      </a:r>
                    </a:p>
                  </a:txBody>
                  <a:tcPr/>
                </a:tc>
                <a:extLst>
                  <a:ext uri="{0D108BD9-81ED-4DB2-BD59-A6C34878D82A}">
                    <a16:rowId xmlns:a16="http://schemas.microsoft.com/office/drawing/2014/main" val="1051180186"/>
                  </a:ext>
                </a:extLst>
              </a:tr>
            </a:tbl>
          </a:graphicData>
        </a:graphic>
      </p:graphicFrame>
    </p:spTree>
    <p:extLst>
      <p:ext uri="{BB962C8B-B14F-4D97-AF65-F5344CB8AC3E}">
        <p14:creationId xmlns:p14="http://schemas.microsoft.com/office/powerpoint/2010/main" val="248225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9733A-89FB-6FCA-BBD5-72819A503514}"/>
              </a:ext>
            </a:extLst>
          </p:cNvPr>
          <p:cNvSpPr>
            <a:spLocks noGrp="1"/>
          </p:cNvSpPr>
          <p:nvPr>
            <p:ph type="title"/>
          </p:nvPr>
        </p:nvSpPr>
        <p:spPr/>
        <p:txBody>
          <a:bodyPr/>
          <a:lstStyle/>
          <a:p>
            <a:r>
              <a:rPr lang="en-GB" dirty="0"/>
              <a:t>Domain II – Ethics and Professionalism</a:t>
            </a:r>
          </a:p>
        </p:txBody>
      </p:sp>
      <p:graphicFrame>
        <p:nvGraphicFramePr>
          <p:cNvPr id="7" name="Table 6">
            <a:extLst>
              <a:ext uri="{FF2B5EF4-FFF2-40B4-BE49-F238E27FC236}">
                <a16:creationId xmlns:a16="http://schemas.microsoft.com/office/drawing/2014/main" id="{49E6A76D-89A2-2952-E4AA-7DE027E131D1}"/>
              </a:ext>
            </a:extLst>
          </p:cNvPr>
          <p:cNvGraphicFramePr>
            <a:graphicFrameLocks noGrp="1"/>
          </p:cNvGraphicFramePr>
          <p:nvPr>
            <p:extLst>
              <p:ext uri="{D42A27DB-BD31-4B8C-83A1-F6EECF244321}">
                <p14:modId xmlns:p14="http://schemas.microsoft.com/office/powerpoint/2010/main" val="608448100"/>
              </p:ext>
            </p:extLst>
          </p:nvPr>
        </p:nvGraphicFramePr>
        <p:xfrm>
          <a:off x="119336" y="2060848"/>
          <a:ext cx="11953328" cy="3845560"/>
        </p:xfrm>
        <a:graphic>
          <a:graphicData uri="http://schemas.openxmlformats.org/drawingml/2006/table">
            <a:tbl>
              <a:tblPr firstRow="1" bandRow="1">
                <a:tableStyleId>{5C22544A-7EE6-4342-B048-85BDC9FD1C3A}</a:tableStyleId>
              </a:tblPr>
              <a:tblGrid>
                <a:gridCol w="602561">
                  <a:extLst>
                    <a:ext uri="{9D8B030D-6E8A-4147-A177-3AD203B41FA5}">
                      <a16:colId xmlns:a16="http://schemas.microsoft.com/office/drawing/2014/main" val="2036838868"/>
                    </a:ext>
                  </a:extLst>
                </a:gridCol>
                <a:gridCol w="1747414">
                  <a:extLst>
                    <a:ext uri="{9D8B030D-6E8A-4147-A177-3AD203B41FA5}">
                      <a16:colId xmlns:a16="http://schemas.microsoft.com/office/drawing/2014/main" val="3041766781"/>
                    </a:ext>
                  </a:extLst>
                </a:gridCol>
                <a:gridCol w="9603353">
                  <a:extLst>
                    <a:ext uri="{9D8B030D-6E8A-4147-A177-3AD203B41FA5}">
                      <a16:colId xmlns:a16="http://schemas.microsoft.com/office/drawing/2014/main" val="1312853212"/>
                    </a:ext>
                  </a:extLst>
                </a:gridCol>
              </a:tblGrid>
              <a:tr h="370840">
                <a:tc>
                  <a:txBody>
                    <a:bodyPr/>
                    <a:lstStyle/>
                    <a:p>
                      <a:r>
                        <a:rPr lang="en-GB" sz="1600" dirty="0"/>
                        <a:t>No.</a:t>
                      </a:r>
                    </a:p>
                  </a:txBody>
                  <a:tcPr/>
                </a:tc>
                <a:tc>
                  <a:txBody>
                    <a:bodyPr/>
                    <a:lstStyle/>
                    <a:p>
                      <a:r>
                        <a:rPr lang="en-GB" sz="1600" dirty="0"/>
                        <a:t>New Standard</a:t>
                      </a:r>
                    </a:p>
                  </a:txBody>
                  <a:tcPr/>
                </a:tc>
                <a:tc>
                  <a:txBody>
                    <a:bodyPr/>
                    <a:lstStyle/>
                    <a:p>
                      <a:r>
                        <a:rPr lang="en-GB" sz="1600" dirty="0"/>
                        <a:t>New Standard</a:t>
                      </a:r>
                    </a:p>
                  </a:txBody>
                  <a:tcPr/>
                </a:tc>
                <a:extLst>
                  <a:ext uri="{0D108BD9-81ED-4DB2-BD59-A6C34878D82A}">
                    <a16:rowId xmlns:a16="http://schemas.microsoft.com/office/drawing/2014/main" val="4251476688"/>
                  </a:ext>
                </a:extLst>
              </a:tr>
              <a:tr h="370840">
                <a:tc>
                  <a:txBody>
                    <a:bodyPr/>
                    <a:lstStyle/>
                    <a:p>
                      <a:r>
                        <a:rPr lang="en-GB" sz="1600" dirty="0"/>
                        <a:t>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latin typeface="+mn-lt"/>
                          <a:ea typeface="+mn-ea"/>
                          <a:cs typeface="+mn-cs"/>
                        </a:rPr>
                        <a:t>Professional Skepticism</a:t>
                      </a:r>
                    </a:p>
                  </a:txBody>
                  <a:tcPr/>
                </a:tc>
                <a:tc>
                  <a:txBody>
                    <a:bodyPr/>
                    <a:lstStyle/>
                    <a:p>
                      <a:r>
                        <a:rPr lang="en-GB" sz="1800" b="0" i="0" u="none" strike="noStrike" kern="1200" baseline="0" dirty="0">
                          <a:solidFill>
                            <a:schemeClr val="dk1"/>
                          </a:solidFill>
                          <a:latin typeface="+mn-lt"/>
                          <a:ea typeface="+mn-ea"/>
                          <a:cs typeface="+mn-cs"/>
                        </a:rPr>
                        <a:t>Internal auditors must exercise professional skepticism when planning and performing internal audit services. </a:t>
                      </a:r>
                    </a:p>
                    <a:p>
                      <a:r>
                        <a:rPr lang="en-GB" sz="1800" b="0" i="0" u="none" strike="noStrike" kern="1200" baseline="0" dirty="0">
                          <a:solidFill>
                            <a:schemeClr val="dk1"/>
                          </a:solidFill>
                          <a:latin typeface="+mn-lt"/>
                          <a:ea typeface="+mn-ea"/>
                          <a:cs typeface="+mn-cs"/>
                        </a:rPr>
                        <a:t>To exercise professional skepticism, internal auditors must: </a:t>
                      </a:r>
                    </a:p>
                    <a:p>
                      <a:r>
                        <a:rPr lang="en-GB" sz="1800" b="0" i="0" u="none" strike="noStrike" kern="1200" baseline="0" dirty="0">
                          <a:solidFill>
                            <a:schemeClr val="dk1"/>
                          </a:solidFill>
                          <a:latin typeface="+mn-lt"/>
                          <a:ea typeface="+mn-ea"/>
                          <a:cs typeface="+mn-cs"/>
                        </a:rPr>
                        <a:t>• Maintain an attitude that includes inquisitiveness.</a:t>
                      </a:r>
                    </a:p>
                    <a:p>
                      <a:r>
                        <a:rPr lang="en-GB" sz="1800" b="0" i="0" u="none" strike="noStrike" kern="1200" baseline="0" dirty="0">
                          <a:solidFill>
                            <a:schemeClr val="dk1"/>
                          </a:solidFill>
                          <a:latin typeface="+mn-lt"/>
                          <a:ea typeface="+mn-ea"/>
                          <a:cs typeface="+mn-cs"/>
                        </a:rPr>
                        <a:t>• Critically assess the reliability of information. </a:t>
                      </a:r>
                    </a:p>
                    <a:p>
                      <a:r>
                        <a:rPr lang="en-GB" sz="1800" b="0" i="0" u="none" strike="noStrike" kern="1200" baseline="0" dirty="0">
                          <a:solidFill>
                            <a:schemeClr val="dk1"/>
                          </a:solidFill>
                          <a:latin typeface="+mn-lt"/>
                          <a:ea typeface="+mn-ea"/>
                          <a:cs typeface="+mn-cs"/>
                        </a:rPr>
                        <a:t>• Be straightforward and honest when raising concerns and asking questions about inconsistent information. </a:t>
                      </a:r>
                    </a:p>
                    <a:p>
                      <a:r>
                        <a:rPr lang="en-GB" sz="1800" b="0" i="0" u="none" strike="noStrike" kern="1200" baseline="0" dirty="0">
                          <a:solidFill>
                            <a:schemeClr val="dk1"/>
                          </a:solidFill>
                          <a:latin typeface="+mn-lt"/>
                          <a:ea typeface="+mn-ea"/>
                          <a:cs typeface="+mn-cs"/>
                        </a:rPr>
                        <a:t>• Seek additional evidence to make a judgment about information and statements that might be incomplete, inconsistent, false, or misleading.	</a:t>
                      </a:r>
                    </a:p>
                  </a:txBody>
                  <a:tcPr/>
                </a:tc>
                <a:extLst>
                  <a:ext uri="{0D108BD9-81ED-4DB2-BD59-A6C34878D82A}">
                    <a16:rowId xmlns:a16="http://schemas.microsoft.com/office/drawing/2014/main" val="1324533690"/>
                  </a:ext>
                </a:extLst>
              </a:tr>
              <a:tr h="370840">
                <a:tc>
                  <a:txBody>
                    <a:bodyPr/>
                    <a:lstStyle/>
                    <a:p>
                      <a:r>
                        <a:rPr lang="en-GB" sz="1600" dirty="0"/>
                        <a:t>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Protection of Information</a:t>
                      </a:r>
                    </a:p>
                  </a:txBody>
                  <a:tcPr/>
                </a:tc>
                <a:tc>
                  <a:txBody>
                    <a:bodyPr/>
                    <a:lstStyle/>
                    <a:p>
                      <a:r>
                        <a:rPr lang="en-GB" sz="1800" b="0" i="0" u="none" strike="noStrike" kern="1200" baseline="0" dirty="0">
                          <a:solidFill>
                            <a:schemeClr val="dk1"/>
                          </a:solidFill>
                          <a:latin typeface="+mn-lt"/>
                          <a:ea typeface="+mn-ea"/>
                          <a:cs typeface="+mn-cs"/>
                        </a:rPr>
                        <a:t>The CAE must ensure that the internal audit function and individuals assisting the internal audit function adhere to the same protection requirements.</a:t>
                      </a:r>
                    </a:p>
                    <a:p>
                      <a:r>
                        <a:rPr lang="en-GB" sz="1800" b="0" i="0" u="none" strike="noStrike" kern="1200" baseline="0" dirty="0">
                          <a:solidFill>
                            <a:schemeClr val="dk1"/>
                          </a:solidFill>
                          <a:latin typeface="+mn-lt"/>
                          <a:ea typeface="+mn-ea"/>
                          <a:cs typeface="+mn-cs"/>
                        </a:rPr>
                        <a:t>Internal auditors must manage the risk of exposing or disclosing information inadvertently.	</a:t>
                      </a:r>
                    </a:p>
                  </a:txBody>
                  <a:tcPr/>
                </a:tc>
                <a:extLst>
                  <a:ext uri="{0D108BD9-81ED-4DB2-BD59-A6C34878D82A}">
                    <a16:rowId xmlns:a16="http://schemas.microsoft.com/office/drawing/2014/main" val="4120437097"/>
                  </a:ext>
                </a:extLst>
              </a:tr>
            </a:tbl>
          </a:graphicData>
        </a:graphic>
      </p:graphicFrame>
    </p:spTree>
    <p:extLst>
      <p:ext uri="{BB962C8B-B14F-4D97-AF65-F5344CB8AC3E}">
        <p14:creationId xmlns:p14="http://schemas.microsoft.com/office/powerpoint/2010/main" val="211959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0D406-B62D-414C-8E6A-4ECFB7E6AD21}"/>
              </a:ext>
            </a:extLst>
          </p:cNvPr>
          <p:cNvSpPr>
            <a:spLocks noGrp="1"/>
          </p:cNvSpPr>
          <p:nvPr>
            <p:ph type="title"/>
          </p:nvPr>
        </p:nvSpPr>
        <p:spPr>
          <a:xfrm>
            <a:off x="8166115" y="116632"/>
            <a:ext cx="3791477" cy="1894957"/>
          </a:xfrm>
        </p:spPr>
        <p:txBody>
          <a:bodyPr/>
          <a:lstStyle/>
          <a:p>
            <a:r>
              <a:rPr lang="en-US" dirty="0"/>
              <a:t>Agenda</a:t>
            </a:r>
          </a:p>
        </p:txBody>
      </p:sp>
      <p:sp>
        <p:nvSpPr>
          <p:cNvPr id="3" name="Content Placeholder 2"/>
          <p:cNvSpPr>
            <a:spLocks noGrp="1"/>
          </p:cNvSpPr>
          <p:nvPr>
            <p:ph idx="1"/>
          </p:nvPr>
        </p:nvSpPr>
        <p:spPr/>
        <p:txBody>
          <a:bodyPr/>
          <a:lstStyle/>
          <a:p>
            <a:pPr marL="14288" lvl="1" indent="0">
              <a:spcBef>
                <a:spcPts val="0"/>
              </a:spcBef>
              <a:spcAft>
                <a:spcPts val="1800"/>
              </a:spcAft>
              <a:buNone/>
            </a:pPr>
            <a:r>
              <a:rPr lang="en-GB" sz="1600" dirty="0">
                <a:solidFill>
                  <a:srgbClr val="292C39"/>
                </a:solidFill>
              </a:rPr>
              <a:t>The IPPF Structure</a:t>
            </a:r>
          </a:p>
          <a:p>
            <a:pPr marL="14288" lvl="1" indent="0">
              <a:spcBef>
                <a:spcPts val="0"/>
              </a:spcBef>
              <a:spcAft>
                <a:spcPts val="1800"/>
              </a:spcAft>
              <a:buNone/>
            </a:pPr>
            <a:r>
              <a:rPr lang="en-GB" sz="1600" dirty="0">
                <a:solidFill>
                  <a:srgbClr val="292C39"/>
                </a:solidFill>
              </a:rPr>
              <a:t>Topical Requirements</a:t>
            </a:r>
          </a:p>
          <a:p>
            <a:pPr marL="14288" lvl="1" indent="0">
              <a:spcBef>
                <a:spcPts val="0"/>
              </a:spcBef>
              <a:spcAft>
                <a:spcPts val="1800"/>
              </a:spcAft>
              <a:buNone/>
            </a:pPr>
            <a:r>
              <a:rPr lang="en-GB" sz="1600" dirty="0">
                <a:solidFill>
                  <a:srgbClr val="292C39"/>
                </a:solidFill>
              </a:rPr>
              <a:t>Key Changes and Areas of Challenge</a:t>
            </a:r>
          </a:p>
          <a:p>
            <a:pPr marL="14288" lvl="1" indent="0">
              <a:spcBef>
                <a:spcPts val="0"/>
              </a:spcBef>
              <a:spcAft>
                <a:spcPts val="1800"/>
              </a:spcAft>
              <a:buNone/>
            </a:pPr>
            <a:r>
              <a:rPr lang="en-GB" sz="1600" dirty="0">
                <a:solidFill>
                  <a:srgbClr val="292C39"/>
                </a:solidFill>
              </a:rPr>
              <a:t>External Quality Assessments and IIA Exams</a:t>
            </a:r>
          </a:p>
          <a:p>
            <a:pPr marL="14288" lvl="1" indent="0">
              <a:spcBef>
                <a:spcPts val="0"/>
              </a:spcBef>
              <a:spcAft>
                <a:spcPts val="1800"/>
              </a:spcAft>
              <a:buNone/>
            </a:pPr>
            <a:r>
              <a:rPr lang="en-GB" sz="1600" dirty="0">
                <a:solidFill>
                  <a:srgbClr val="292C39"/>
                </a:solidFill>
              </a:rPr>
              <a:t>Key Activities</a:t>
            </a:r>
          </a:p>
          <a:p>
            <a:pPr marL="14288" lvl="1" indent="0">
              <a:spcBef>
                <a:spcPts val="0"/>
              </a:spcBef>
              <a:spcAft>
                <a:spcPts val="1800"/>
              </a:spcAft>
              <a:buNone/>
            </a:pPr>
            <a:r>
              <a:rPr lang="en-GB" sz="1600" dirty="0">
                <a:solidFill>
                  <a:srgbClr val="292C39"/>
                </a:solidFill>
              </a:rPr>
              <a:t>Global IIA and Chartered IIA Support</a:t>
            </a:r>
          </a:p>
          <a:p>
            <a:pPr marL="14288" lvl="1" indent="0">
              <a:spcBef>
                <a:spcPts val="0"/>
              </a:spcBef>
              <a:spcAft>
                <a:spcPts val="1800"/>
              </a:spcAft>
              <a:buNone/>
            </a:pPr>
            <a:endParaRPr lang="en-GB" sz="1600" dirty="0">
              <a:solidFill>
                <a:srgbClr val="292C39"/>
              </a:solidFill>
            </a:endParaRPr>
          </a:p>
        </p:txBody>
      </p:sp>
      <p:cxnSp>
        <p:nvCxnSpPr>
          <p:cNvPr id="22" name="Straight Connector 21">
            <a:extLst>
              <a:ext uri="{FF2B5EF4-FFF2-40B4-BE49-F238E27FC236}">
                <a16:creationId xmlns:a16="http://schemas.microsoft.com/office/drawing/2014/main" id="{C2BE2CD5-3E72-B045-A661-AAD23BA813CD}"/>
              </a:ext>
            </a:extLst>
          </p:cNvPr>
          <p:cNvCxnSpPr>
            <a:cxnSpLocks/>
          </p:cNvCxnSpPr>
          <p:nvPr/>
        </p:nvCxnSpPr>
        <p:spPr bwMode="auto">
          <a:xfrm>
            <a:off x="7714905" y="2825378"/>
            <a:ext cx="3997719" cy="0"/>
          </a:xfrm>
          <a:prstGeom prst="line">
            <a:avLst/>
          </a:prstGeom>
          <a:noFill/>
          <a:ln w="6350" cap="flat" cmpd="sng" algn="ctr">
            <a:solidFill>
              <a:srgbClr val="A6B622"/>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9A306662-F38B-0142-A908-D429968F3CD6}"/>
              </a:ext>
            </a:extLst>
          </p:cNvPr>
          <p:cNvCxnSpPr>
            <a:cxnSpLocks/>
          </p:cNvCxnSpPr>
          <p:nvPr/>
        </p:nvCxnSpPr>
        <p:spPr bwMode="auto">
          <a:xfrm>
            <a:off x="7714905" y="3789040"/>
            <a:ext cx="3997719" cy="0"/>
          </a:xfrm>
          <a:prstGeom prst="line">
            <a:avLst/>
          </a:prstGeom>
          <a:noFill/>
          <a:ln w="6350" cap="flat" cmpd="sng" algn="ctr">
            <a:solidFill>
              <a:srgbClr val="A6B622"/>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4F375C0-89CE-3B42-8720-451A2765AE7F}"/>
              </a:ext>
            </a:extLst>
          </p:cNvPr>
          <p:cNvCxnSpPr>
            <a:cxnSpLocks/>
          </p:cNvCxnSpPr>
          <p:nvPr/>
        </p:nvCxnSpPr>
        <p:spPr bwMode="auto">
          <a:xfrm>
            <a:off x="7714905" y="4437112"/>
            <a:ext cx="3997719" cy="0"/>
          </a:xfrm>
          <a:prstGeom prst="line">
            <a:avLst/>
          </a:prstGeom>
          <a:noFill/>
          <a:ln w="6350" cap="flat" cmpd="sng" algn="ctr">
            <a:solidFill>
              <a:srgbClr val="A6B622"/>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44A0B9E7-D6F4-584B-BAE4-6B8E019E28E3}"/>
              </a:ext>
            </a:extLst>
          </p:cNvPr>
          <p:cNvCxnSpPr>
            <a:cxnSpLocks/>
          </p:cNvCxnSpPr>
          <p:nvPr/>
        </p:nvCxnSpPr>
        <p:spPr bwMode="auto">
          <a:xfrm>
            <a:off x="7714905" y="4941168"/>
            <a:ext cx="3997719" cy="0"/>
          </a:xfrm>
          <a:prstGeom prst="line">
            <a:avLst/>
          </a:prstGeom>
          <a:noFill/>
          <a:ln w="6350" cap="flat" cmpd="sng" algn="ctr">
            <a:solidFill>
              <a:srgbClr val="A6B622"/>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B34EBD21-4C88-D246-A1DD-3B31FA5B8293}"/>
              </a:ext>
            </a:extLst>
          </p:cNvPr>
          <p:cNvCxnSpPr>
            <a:cxnSpLocks/>
          </p:cNvCxnSpPr>
          <p:nvPr/>
        </p:nvCxnSpPr>
        <p:spPr bwMode="auto">
          <a:xfrm>
            <a:off x="7718080" y="3284984"/>
            <a:ext cx="3994544" cy="0"/>
          </a:xfrm>
          <a:prstGeom prst="line">
            <a:avLst/>
          </a:prstGeom>
          <a:noFill/>
          <a:ln w="6350" cap="flat" cmpd="sng" algn="ctr">
            <a:solidFill>
              <a:srgbClr val="A6B622"/>
            </a:solidFill>
            <a:prstDash val="sysDot"/>
            <a:round/>
            <a:headEnd type="none" w="med" len="med"/>
            <a:tailEnd type="none" w="med" len="med"/>
          </a:ln>
          <a:effectLst/>
        </p:spPr>
      </p:cxnSp>
      <p:cxnSp>
        <p:nvCxnSpPr>
          <p:cNvPr id="2" name="Straight Connector 1">
            <a:extLst>
              <a:ext uri="{FF2B5EF4-FFF2-40B4-BE49-F238E27FC236}">
                <a16:creationId xmlns:a16="http://schemas.microsoft.com/office/drawing/2014/main" id="{2E70A43A-F27E-9CEC-C3EA-7CBF68AA4204}"/>
              </a:ext>
            </a:extLst>
          </p:cNvPr>
          <p:cNvCxnSpPr>
            <a:cxnSpLocks/>
          </p:cNvCxnSpPr>
          <p:nvPr/>
        </p:nvCxnSpPr>
        <p:spPr bwMode="auto">
          <a:xfrm>
            <a:off x="7714905" y="5517232"/>
            <a:ext cx="3997719" cy="0"/>
          </a:xfrm>
          <a:prstGeom prst="line">
            <a:avLst/>
          </a:prstGeom>
          <a:noFill/>
          <a:ln w="6350" cap="flat" cmpd="sng" algn="ctr">
            <a:solidFill>
              <a:srgbClr val="A6B622"/>
            </a:solidFill>
            <a:prstDash val="sysDot"/>
            <a:round/>
            <a:headEnd type="none" w="med" len="med"/>
            <a:tailEnd type="none" w="med" len="med"/>
          </a:ln>
          <a:effectLst/>
        </p:spPr>
      </p:cxnSp>
    </p:spTree>
    <p:extLst>
      <p:ext uri="{BB962C8B-B14F-4D97-AF65-F5344CB8AC3E}">
        <p14:creationId xmlns:p14="http://schemas.microsoft.com/office/powerpoint/2010/main" val="188395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2727-373F-741B-EE9D-771B3C159032}"/>
              </a:ext>
            </a:extLst>
          </p:cNvPr>
          <p:cNvSpPr>
            <a:spLocks noGrp="1"/>
          </p:cNvSpPr>
          <p:nvPr>
            <p:ph type="title"/>
          </p:nvPr>
        </p:nvSpPr>
        <p:spPr>
          <a:xfrm>
            <a:off x="407368" y="260648"/>
            <a:ext cx="4512501" cy="1058246"/>
          </a:xfrm>
        </p:spPr>
        <p:txBody>
          <a:bodyPr/>
          <a:lstStyle/>
          <a:p>
            <a:r>
              <a:rPr lang="en-GB" dirty="0"/>
              <a:t>Domain III Governing the Internal Audit Function</a:t>
            </a:r>
          </a:p>
        </p:txBody>
      </p:sp>
      <p:sp>
        <p:nvSpPr>
          <p:cNvPr id="3" name="Content Placeholder 2">
            <a:extLst>
              <a:ext uri="{FF2B5EF4-FFF2-40B4-BE49-F238E27FC236}">
                <a16:creationId xmlns:a16="http://schemas.microsoft.com/office/drawing/2014/main" id="{C4CAC8BB-2C83-D168-523E-97869E2897C7}"/>
              </a:ext>
            </a:extLst>
          </p:cNvPr>
          <p:cNvSpPr>
            <a:spLocks noGrp="1"/>
          </p:cNvSpPr>
          <p:nvPr>
            <p:ph idx="1"/>
          </p:nvPr>
        </p:nvSpPr>
        <p:spPr>
          <a:xfrm>
            <a:off x="191344" y="1484784"/>
            <a:ext cx="5256584" cy="4824536"/>
          </a:xfrm>
        </p:spPr>
        <p:txBody>
          <a:bodyPr/>
          <a:lstStyle/>
          <a:p>
            <a:r>
              <a:rPr lang="en-GB" sz="2000" b="1" u="none" strike="noStrike" baseline="0" dirty="0">
                <a:solidFill>
                  <a:srgbClr val="000000"/>
                </a:solidFill>
                <a:latin typeface="Arial" panose="020B0604020202020204" pitchFamily="34" charset="0"/>
                <a:cs typeface="Arial" panose="020B0604020202020204" pitchFamily="34" charset="0"/>
              </a:rPr>
              <a:t>INTRODUCTION</a:t>
            </a:r>
          </a:p>
          <a:p>
            <a:pPr marL="0" indent="0"/>
            <a:r>
              <a:rPr lang="en-GB" sz="2000" b="0" i="1" u="none" strike="noStrike" baseline="0" dirty="0">
                <a:solidFill>
                  <a:srgbClr val="000000"/>
                </a:solidFill>
                <a:latin typeface="Arial" panose="020B0604020202020204" pitchFamily="34" charset="0"/>
                <a:cs typeface="Arial" panose="020B0604020202020204" pitchFamily="34" charset="0"/>
              </a:rPr>
              <a:t>The CAE must discuss this domain with the board and senior management. </a:t>
            </a:r>
          </a:p>
          <a:p>
            <a:pPr marL="0" indent="0"/>
            <a:endParaRPr lang="en-GB" sz="900" b="0" i="1" u="none" strike="noStrike" baseline="0" dirty="0">
              <a:solidFill>
                <a:srgbClr val="000000"/>
              </a:solidFill>
              <a:latin typeface="Arial" panose="020B0604020202020204" pitchFamily="34" charset="0"/>
              <a:cs typeface="Arial" panose="020B0604020202020204" pitchFamily="34" charset="0"/>
            </a:endParaRPr>
          </a:p>
          <a:p>
            <a:pPr marL="0" indent="0"/>
            <a:r>
              <a:rPr lang="en-GB" sz="2000" b="0" i="1" u="none" strike="noStrike" baseline="0" dirty="0">
                <a:solidFill>
                  <a:srgbClr val="000000"/>
                </a:solidFill>
                <a:latin typeface="Arial" panose="020B0604020202020204" pitchFamily="34" charset="0"/>
                <a:cs typeface="Arial" panose="020B0604020202020204" pitchFamily="34" charset="0"/>
              </a:rPr>
              <a:t>The discussions are needed to inform the board and senior management about the importance of the essential conditions and to gain alignment among their respective responsibilities.</a:t>
            </a:r>
          </a:p>
          <a:p>
            <a:pPr marL="0" indent="0"/>
            <a:endParaRPr lang="en-GB" sz="900" b="0" i="1" u="none" strike="noStrike" baseline="0" dirty="0">
              <a:solidFill>
                <a:srgbClr val="000000"/>
              </a:solidFill>
              <a:latin typeface="Arial" panose="020B0604020202020204" pitchFamily="34" charset="0"/>
              <a:cs typeface="Arial" panose="020B0604020202020204" pitchFamily="34" charset="0"/>
            </a:endParaRPr>
          </a:p>
          <a:p>
            <a:pPr marL="0" indent="0"/>
            <a:r>
              <a:rPr lang="en-GB" sz="2000" b="0" i="1" u="none" strike="noStrike" baseline="0" dirty="0">
                <a:solidFill>
                  <a:srgbClr val="000000"/>
                </a:solidFill>
                <a:latin typeface="Arial" panose="020B0604020202020204" pitchFamily="34" charset="0"/>
                <a:cs typeface="Arial" panose="020B0604020202020204" pitchFamily="34" charset="0"/>
              </a:rPr>
              <a:t>If either the board or senior management disagrees with one or more of these essential conditions, the CAE must emphasize – with examples – how absence of the condition(s) may affect the internal audit function’s ability to fulfill its purpose or conform with specific standards.</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9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br>
              <a:rPr lang="en-GB" dirty="0">
                <a:solidFill>
                  <a:srgbClr val="292C39"/>
                </a:solidFill>
              </a:rPr>
            </a:br>
            <a:r>
              <a:rPr lang="en-GB" dirty="0">
                <a:solidFill>
                  <a:srgbClr val="292C39"/>
                </a:solidFill>
              </a:rPr>
              <a:t>Principle 6 – Authorized by the Board</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40004" y="3454162"/>
            <a:ext cx="5472607" cy="2880320"/>
          </a:xfrm>
        </p:spPr>
        <p:txBody>
          <a:bodyPr/>
          <a:lstStyle/>
          <a:p>
            <a:r>
              <a:rPr lang="en-US" sz="2000" b="1" dirty="0">
                <a:ea typeface="Arial" panose="020B0604020202020204" pitchFamily="34" charset="0"/>
              </a:rPr>
              <a:t>Internal Audit Mandate - </a:t>
            </a:r>
            <a:r>
              <a:rPr lang="en-US" sz="2000" dirty="0">
                <a:ea typeface="Arial" panose="020B0604020202020204" pitchFamily="34" charset="0"/>
              </a:rPr>
              <a:t>‘</a:t>
            </a:r>
            <a:r>
              <a:rPr lang="en-US" sz="2000" dirty="0">
                <a:effectLst/>
                <a:ea typeface="Arial" panose="020B0604020202020204" pitchFamily="34" charset="0"/>
              </a:rPr>
              <a:t>The internal audit function’s </a:t>
            </a:r>
            <a:r>
              <a:rPr lang="en-US" sz="2000" u="sng" dirty="0">
                <a:effectLst/>
                <a:ea typeface="Arial" panose="020B0604020202020204" pitchFamily="34" charset="0"/>
              </a:rPr>
              <a:t>authority, role, and responsibilities</a:t>
            </a:r>
            <a:r>
              <a:rPr lang="en-US" sz="2000" dirty="0">
                <a:effectLst/>
                <a:ea typeface="Arial" panose="020B0604020202020204" pitchFamily="34" charset="0"/>
              </a:rPr>
              <a:t>, which may be granted by the board and/or laws and/or regulations.’</a:t>
            </a:r>
          </a:p>
          <a:p>
            <a:r>
              <a:rPr lang="en-GB" sz="2000" b="1" dirty="0"/>
              <a:t>Internal Audit Charter – </a:t>
            </a:r>
            <a:r>
              <a:rPr lang="en-GB" sz="2000" dirty="0"/>
              <a:t>‘</a:t>
            </a:r>
            <a:r>
              <a:rPr lang="en-US" sz="2000" dirty="0">
                <a:effectLst/>
                <a:ea typeface="Arial" panose="020B0604020202020204" pitchFamily="34" charset="0"/>
              </a:rPr>
              <a:t>A formal document that includes the internal audit function’s mandate, organizational position, reporting relationships, scope of work, types of services, and other specifications.</a:t>
            </a:r>
          </a:p>
          <a:p>
            <a:endParaRPr lang="en-GB" sz="2000" i="0" dirty="0">
              <a:solidFill>
                <a:srgbClr val="000000"/>
              </a:solidFill>
              <a:effectLst/>
            </a:endParaRPr>
          </a:p>
        </p:txBody>
      </p:sp>
      <p:sp>
        <p:nvSpPr>
          <p:cNvPr id="3" name="Content Placeholder 2">
            <a:extLst>
              <a:ext uri="{FF2B5EF4-FFF2-40B4-BE49-F238E27FC236}">
                <a16:creationId xmlns:a16="http://schemas.microsoft.com/office/drawing/2014/main" id="{34489FE9-BC52-F933-5088-F611D70ED8B3}"/>
              </a:ext>
            </a:extLst>
          </p:cNvPr>
          <p:cNvSpPr>
            <a:spLocks noGrp="1"/>
          </p:cNvSpPr>
          <p:nvPr>
            <p:ph idx="10"/>
          </p:nvPr>
        </p:nvSpPr>
        <p:spPr>
          <a:xfrm>
            <a:off x="6528046" y="3454162"/>
            <a:ext cx="5472607" cy="3168352"/>
          </a:xfrm>
        </p:spPr>
        <p:txBody>
          <a:bodyPr/>
          <a:lstStyle/>
          <a:p>
            <a:r>
              <a:rPr lang="en-GB" sz="2000" b="1" dirty="0"/>
              <a:t>‘</a:t>
            </a:r>
            <a:r>
              <a:rPr lang="en-GB" sz="2000" b="1" i="0" dirty="0">
                <a:solidFill>
                  <a:srgbClr val="000000"/>
                </a:solidFill>
                <a:effectLst/>
              </a:rPr>
              <a:t>The internal audit charter </a:t>
            </a:r>
            <a:r>
              <a:rPr lang="en-GB" sz="2000" i="0" dirty="0">
                <a:solidFill>
                  <a:srgbClr val="000000"/>
                </a:solidFill>
                <a:effectLst/>
              </a:rPr>
              <a:t>is a formal document that defines the internal audit activity's </a:t>
            </a:r>
            <a:r>
              <a:rPr lang="en-GB" sz="2000" i="0" u="sng" dirty="0">
                <a:solidFill>
                  <a:srgbClr val="000000"/>
                </a:solidFill>
                <a:effectLst/>
              </a:rPr>
              <a:t>purpose, authority, and responsibility</a:t>
            </a:r>
            <a:r>
              <a:rPr lang="en-GB" sz="2000" i="0" dirty="0">
                <a:solidFill>
                  <a:srgbClr val="000000"/>
                </a:solidFill>
                <a:effectLst/>
              </a:rPr>
              <a:t>. The internal audit charter establishes the internal audit activity's position within the organization; authorizes access to records, personnel, and physical properties relevant to the performance of engagements; and defines the scope of internal audit activities.​</a:t>
            </a:r>
            <a:endParaRPr lang="en-GB" sz="2000" dirty="0"/>
          </a:p>
        </p:txBody>
      </p:sp>
      <p:sp>
        <p:nvSpPr>
          <p:cNvPr id="4" name="TextBox 3">
            <a:extLst>
              <a:ext uri="{FF2B5EF4-FFF2-40B4-BE49-F238E27FC236}">
                <a16:creationId xmlns:a16="http://schemas.microsoft.com/office/drawing/2014/main" id="{296D61B0-9BF8-0880-8C8C-2FCA36FF884F}"/>
              </a:ext>
            </a:extLst>
          </p:cNvPr>
          <p:cNvSpPr txBox="1"/>
          <p:nvPr/>
        </p:nvSpPr>
        <p:spPr>
          <a:xfrm>
            <a:off x="811139" y="2810875"/>
            <a:ext cx="4457759" cy="523220"/>
          </a:xfrm>
          <a:prstGeom prst="rect">
            <a:avLst/>
          </a:prstGeom>
          <a:noFill/>
        </p:spPr>
        <p:txBody>
          <a:bodyPr wrap="square" rtlCol="0">
            <a:spAutoFit/>
          </a:bodyPr>
          <a:lstStyle/>
          <a:p>
            <a:pPr algn="ctr"/>
            <a:r>
              <a:rPr lang="en-GB" dirty="0">
                <a:solidFill>
                  <a:srgbClr val="A6B622"/>
                </a:solidFill>
                <a:latin typeface="+mn-lt"/>
              </a:rPr>
              <a:t>Global Standards 2024</a:t>
            </a:r>
          </a:p>
        </p:txBody>
      </p:sp>
      <p:sp>
        <p:nvSpPr>
          <p:cNvPr id="5" name="TextBox 4">
            <a:extLst>
              <a:ext uri="{FF2B5EF4-FFF2-40B4-BE49-F238E27FC236}">
                <a16:creationId xmlns:a16="http://schemas.microsoft.com/office/drawing/2014/main" id="{EDD90681-465C-F92C-7B08-A94C29201720}"/>
              </a:ext>
            </a:extLst>
          </p:cNvPr>
          <p:cNvSpPr txBox="1"/>
          <p:nvPr/>
        </p:nvSpPr>
        <p:spPr>
          <a:xfrm>
            <a:off x="6888088" y="2835997"/>
            <a:ext cx="4457759" cy="523220"/>
          </a:xfrm>
          <a:prstGeom prst="rect">
            <a:avLst/>
          </a:prstGeom>
          <a:noFill/>
        </p:spPr>
        <p:txBody>
          <a:bodyPr wrap="square" rtlCol="0">
            <a:spAutoFit/>
          </a:bodyPr>
          <a:lstStyle/>
          <a:p>
            <a:pPr algn="ctr"/>
            <a:r>
              <a:rPr lang="en-GB" dirty="0">
                <a:solidFill>
                  <a:srgbClr val="A6B622"/>
                </a:solidFill>
                <a:latin typeface="+mn-lt"/>
              </a:rPr>
              <a:t>IPPF 2017 Standards</a:t>
            </a:r>
          </a:p>
        </p:txBody>
      </p:sp>
      <p:sp>
        <p:nvSpPr>
          <p:cNvPr id="6" name="TextBox 5">
            <a:extLst>
              <a:ext uri="{FF2B5EF4-FFF2-40B4-BE49-F238E27FC236}">
                <a16:creationId xmlns:a16="http://schemas.microsoft.com/office/drawing/2014/main" id="{4F9D3618-0612-D563-37D5-846036E365D3}"/>
              </a:ext>
            </a:extLst>
          </p:cNvPr>
          <p:cNvSpPr txBox="1"/>
          <p:nvPr/>
        </p:nvSpPr>
        <p:spPr>
          <a:xfrm>
            <a:off x="692031" y="1836280"/>
            <a:ext cx="10441160" cy="830997"/>
          </a:xfrm>
          <a:prstGeom prst="rect">
            <a:avLst/>
          </a:prstGeom>
          <a:noFill/>
          <a:ln>
            <a:solidFill>
              <a:schemeClr val="accent1"/>
            </a:solidFill>
          </a:ln>
        </p:spPr>
        <p:txBody>
          <a:bodyPr wrap="square" rtlCol="0">
            <a:spAutoFit/>
          </a:bodyPr>
          <a:lstStyle/>
          <a:p>
            <a:pPr algn="ctr"/>
            <a:r>
              <a:rPr lang="en-US" sz="2400" b="1" i="1" dirty="0">
                <a:solidFill>
                  <a:schemeClr val="tx1"/>
                </a:solidFill>
                <a:effectLst/>
                <a:latin typeface="+mn-lt"/>
                <a:ea typeface="Arial" panose="020B0604020202020204" pitchFamily="34" charset="0"/>
              </a:rPr>
              <a:t>The board establishes, approves, and supports the mandate of the internal audit function.</a:t>
            </a:r>
            <a:endParaRPr lang="en-GB" sz="3600" dirty="0">
              <a:latin typeface="+mn-lt"/>
            </a:endParaRPr>
          </a:p>
        </p:txBody>
      </p:sp>
    </p:spTree>
    <p:extLst>
      <p:ext uri="{BB962C8B-B14F-4D97-AF65-F5344CB8AC3E}">
        <p14:creationId xmlns:p14="http://schemas.microsoft.com/office/powerpoint/2010/main" val="197427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1136-CF65-DA24-F610-63AFF7616BAA}"/>
              </a:ext>
            </a:extLst>
          </p:cNvPr>
          <p:cNvSpPr>
            <a:spLocks noGrp="1"/>
          </p:cNvSpPr>
          <p:nvPr>
            <p:ph type="title"/>
          </p:nvPr>
        </p:nvSpPr>
        <p:spPr/>
        <p:txBody>
          <a:bodyPr wrap="square" anchor="b">
            <a:normAutofit/>
          </a:bodyPr>
          <a:lstStyle/>
          <a:p>
            <a:r>
              <a:rPr lang="en-GB" dirty="0"/>
              <a:t>Domain III - Governing the Internal Audit Function</a:t>
            </a:r>
            <a:br>
              <a:rPr lang="en-GB" dirty="0"/>
            </a:br>
            <a:r>
              <a:rPr lang="en-GB" dirty="0"/>
              <a:t>Principle 6 – Authorized by the Board</a:t>
            </a:r>
          </a:p>
        </p:txBody>
      </p:sp>
      <p:sp>
        <p:nvSpPr>
          <p:cNvPr id="3" name="Content Placeholder 2">
            <a:extLst>
              <a:ext uri="{FF2B5EF4-FFF2-40B4-BE49-F238E27FC236}">
                <a16:creationId xmlns:a16="http://schemas.microsoft.com/office/drawing/2014/main" id="{7AE07368-A771-E223-B7D0-B9B460DA4540}"/>
              </a:ext>
            </a:extLst>
          </p:cNvPr>
          <p:cNvSpPr>
            <a:spLocks noGrp="1"/>
          </p:cNvSpPr>
          <p:nvPr>
            <p:ph idx="1"/>
          </p:nvPr>
        </p:nvSpPr>
        <p:spPr>
          <a:xfrm>
            <a:off x="491377" y="1844824"/>
            <a:ext cx="11209245" cy="4824536"/>
          </a:xfrm>
        </p:spPr>
        <p:txBody>
          <a:bodyPr wrap="square" anchor="t">
            <a:normAutofit/>
          </a:bodyPr>
          <a:lstStyle/>
          <a:p>
            <a:r>
              <a:rPr lang="en-GB" sz="2400" b="1" dirty="0"/>
              <a:t>STANDARD 6.3 Board and Senior Management Support</a:t>
            </a:r>
          </a:p>
          <a:p>
            <a:endParaRPr lang="en-GB" sz="2400" b="1" dirty="0"/>
          </a:p>
          <a:p>
            <a:r>
              <a:rPr lang="en-GB" sz="2400" b="0" i="1" u="none" strike="noStrike" baseline="0" dirty="0"/>
              <a:t>The CAE must coordinate the internal audit function’s board communications with senior management to support the board’s ability to fulfill its requirements.</a:t>
            </a:r>
          </a:p>
          <a:p>
            <a:endParaRPr lang="en-GB" sz="2400" b="0" i="1" u="none" strike="noStrike" baseline="0" dirty="0"/>
          </a:p>
          <a:p>
            <a:r>
              <a:rPr lang="en-GB" sz="2400" b="1" i="1" u="none" strike="noStrike" baseline="0" dirty="0"/>
              <a:t>Essential Conditions Board</a:t>
            </a:r>
            <a:endParaRPr lang="en-GB" sz="2400" b="0" i="1" u="none" strike="noStrike" baseline="0" dirty="0"/>
          </a:p>
          <a:p>
            <a:r>
              <a:rPr lang="en-GB" sz="2400" b="0" i="1" u="none" strike="noStrike" baseline="0" dirty="0"/>
              <a:t>Champion the internal audit function to enable it to fulfill the Purpose of Internal Auditing and pursue its strategy and objectives. </a:t>
            </a:r>
          </a:p>
          <a:p>
            <a:endParaRPr lang="en-GB" sz="2400" b="0" i="1" u="none" strike="noStrike" baseline="0" dirty="0"/>
          </a:p>
          <a:p>
            <a:r>
              <a:rPr lang="en-GB" sz="2400" b="1" i="1" u="none" strike="noStrike" baseline="0" dirty="0"/>
              <a:t>Senior Management </a:t>
            </a:r>
            <a:endParaRPr lang="en-GB" sz="2400" b="0" i="1" u="none" strike="noStrike" baseline="0" dirty="0"/>
          </a:p>
          <a:p>
            <a:r>
              <a:rPr lang="en-GB" sz="2400" b="0" i="1" u="none" strike="noStrike" baseline="0" dirty="0"/>
              <a:t>Support recognition of the internal audit function throughout the organization.</a:t>
            </a:r>
            <a:r>
              <a:rPr lang="en-GB" sz="1800" b="0" i="1" u="none" strike="noStrike" baseline="0" dirty="0"/>
              <a:t>	</a:t>
            </a:r>
          </a:p>
          <a:p>
            <a:endParaRPr lang="en-GB" sz="1800" dirty="0"/>
          </a:p>
        </p:txBody>
      </p:sp>
    </p:spTree>
    <p:extLst>
      <p:ext uri="{BB962C8B-B14F-4D97-AF65-F5344CB8AC3E}">
        <p14:creationId xmlns:p14="http://schemas.microsoft.com/office/powerpoint/2010/main" val="46431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br>
              <a:rPr lang="en-GB" dirty="0">
                <a:solidFill>
                  <a:srgbClr val="292C39"/>
                </a:solidFill>
              </a:rPr>
            </a:br>
            <a:r>
              <a:rPr lang="en-GB" dirty="0">
                <a:solidFill>
                  <a:srgbClr val="292C39"/>
                </a:solidFill>
              </a:rPr>
              <a:t>Principle 7 – Positioned Independently</a:t>
            </a:r>
          </a:p>
        </p:txBody>
      </p:sp>
      <p:sp>
        <p:nvSpPr>
          <p:cNvPr id="6" name="TextBox 5">
            <a:extLst>
              <a:ext uri="{FF2B5EF4-FFF2-40B4-BE49-F238E27FC236}">
                <a16:creationId xmlns:a16="http://schemas.microsoft.com/office/drawing/2014/main" id="{4F9D3618-0612-D563-37D5-846036E365D3}"/>
              </a:ext>
            </a:extLst>
          </p:cNvPr>
          <p:cNvSpPr txBox="1"/>
          <p:nvPr/>
        </p:nvSpPr>
        <p:spPr>
          <a:xfrm>
            <a:off x="587388" y="1858950"/>
            <a:ext cx="10441160" cy="905633"/>
          </a:xfrm>
          <a:prstGeom prst="rect">
            <a:avLst/>
          </a:prstGeom>
          <a:noFill/>
          <a:ln>
            <a:solidFill>
              <a:schemeClr val="accent1"/>
            </a:solidFill>
          </a:ln>
        </p:spPr>
        <p:txBody>
          <a:bodyPr wrap="square" rtlCol="0">
            <a:spAutoFit/>
          </a:bodyPr>
          <a:lstStyle/>
          <a:p>
            <a:pPr algn="ctr">
              <a:lnSpc>
                <a:spcPct val="115000"/>
              </a:lnSpc>
              <a:spcAft>
                <a:spcPts val="1000"/>
              </a:spcAft>
            </a:pPr>
            <a:r>
              <a:rPr lang="en-US" sz="2400" b="1" i="1" dirty="0">
                <a:solidFill>
                  <a:schemeClr val="tx1"/>
                </a:solidFill>
                <a:effectLst/>
                <a:latin typeface="+mn-lt"/>
                <a:ea typeface="Arial" panose="020B0604020202020204" pitchFamily="34" charset="0"/>
              </a:rPr>
              <a:t>The board establishes and protects the internal audit function’s independence and qualifications.</a:t>
            </a:r>
            <a:endParaRPr lang="en-GB" sz="2400" dirty="0">
              <a:solidFill>
                <a:schemeClr val="tx1"/>
              </a:solidFill>
              <a:effectLst/>
              <a:latin typeface="+mn-lt"/>
              <a:ea typeface="Arial" panose="020B0604020202020204" pitchFamily="34" charset="0"/>
            </a:endParaRPr>
          </a:p>
        </p:txBody>
      </p:sp>
      <p:sp>
        <p:nvSpPr>
          <p:cNvPr id="7" name="Content Placeholder 6">
            <a:extLst>
              <a:ext uri="{FF2B5EF4-FFF2-40B4-BE49-F238E27FC236}">
                <a16:creationId xmlns:a16="http://schemas.microsoft.com/office/drawing/2014/main" id="{5193F96D-16D5-63AE-86BF-4B13A287542A}"/>
              </a:ext>
            </a:extLst>
          </p:cNvPr>
          <p:cNvSpPr>
            <a:spLocks noGrp="1"/>
          </p:cNvSpPr>
          <p:nvPr>
            <p:ph idx="1"/>
          </p:nvPr>
        </p:nvSpPr>
        <p:spPr>
          <a:xfrm>
            <a:off x="124272" y="2881484"/>
            <a:ext cx="11953328" cy="1462910"/>
          </a:xfrm>
        </p:spPr>
        <p:txBody>
          <a:bodyPr/>
          <a:lstStyle/>
          <a:p>
            <a:pPr marL="0" indent="0" algn="ctr"/>
            <a:r>
              <a:rPr lang="en-GB" sz="2000" b="1" dirty="0"/>
              <a:t>‘</a:t>
            </a:r>
            <a:r>
              <a:rPr lang="en-US" sz="2000" dirty="0">
                <a:effectLst/>
                <a:ea typeface="Arial" panose="020B0604020202020204" pitchFamily="34" charset="0"/>
              </a:rPr>
              <a:t>The internal audit function is only able to fulfill the Purpose of Internal Auditing when the </a:t>
            </a:r>
            <a:r>
              <a:rPr lang="en-US" sz="2000" u="sng" dirty="0">
                <a:effectLst/>
                <a:ea typeface="Arial" panose="020B0604020202020204" pitchFamily="34" charset="0"/>
              </a:rPr>
              <a:t>chief audit executive reports directly to the board</a:t>
            </a:r>
            <a:r>
              <a:rPr lang="en-US" sz="2000" dirty="0">
                <a:effectLst/>
                <a:ea typeface="Arial" panose="020B0604020202020204" pitchFamily="34" charset="0"/>
              </a:rPr>
              <a:t>, is </a:t>
            </a:r>
            <a:r>
              <a:rPr lang="en-US" sz="2000" u="sng" dirty="0">
                <a:effectLst/>
                <a:ea typeface="Arial" panose="020B0604020202020204" pitchFamily="34" charset="0"/>
              </a:rPr>
              <a:t>qualified</a:t>
            </a:r>
            <a:r>
              <a:rPr lang="en-US" sz="2000" dirty="0">
                <a:effectLst/>
                <a:ea typeface="Arial" panose="020B0604020202020204" pitchFamily="34" charset="0"/>
              </a:rPr>
              <a:t>, and is </a:t>
            </a:r>
            <a:r>
              <a:rPr lang="en-US" sz="2000" u="sng" dirty="0">
                <a:effectLst/>
                <a:ea typeface="Arial" panose="020B0604020202020204" pitchFamily="34" charset="0"/>
              </a:rPr>
              <a:t>positioned</a:t>
            </a:r>
            <a:r>
              <a:rPr lang="en-US" sz="2000" dirty="0">
                <a:effectLst/>
                <a:ea typeface="Arial" panose="020B0604020202020204" pitchFamily="34" charset="0"/>
              </a:rPr>
              <a:t> at a level within the organization that enables the internal audit function to </a:t>
            </a:r>
            <a:r>
              <a:rPr lang="en-US" sz="2000" u="sng" dirty="0">
                <a:effectLst/>
                <a:ea typeface="Arial" panose="020B0604020202020204" pitchFamily="34" charset="0"/>
              </a:rPr>
              <a:t>discharge its services and responsibilities without interference</a:t>
            </a:r>
            <a:r>
              <a:rPr lang="en-US" sz="2000" dirty="0">
                <a:effectLst/>
                <a:ea typeface="Arial" panose="020B0604020202020204" pitchFamily="34" charset="0"/>
              </a:rPr>
              <a:t>.’</a:t>
            </a:r>
          </a:p>
          <a:p>
            <a:endParaRPr lang="en-GB" dirty="0"/>
          </a:p>
        </p:txBody>
      </p:sp>
      <p:graphicFrame>
        <p:nvGraphicFramePr>
          <p:cNvPr id="12" name="Table 11">
            <a:extLst>
              <a:ext uri="{FF2B5EF4-FFF2-40B4-BE49-F238E27FC236}">
                <a16:creationId xmlns:a16="http://schemas.microsoft.com/office/drawing/2014/main" id="{9BD047CF-468D-DB8E-22E3-E0E013CE43FA}"/>
              </a:ext>
            </a:extLst>
          </p:cNvPr>
          <p:cNvGraphicFramePr>
            <a:graphicFrameLocks noGrp="1"/>
          </p:cNvGraphicFramePr>
          <p:nvPr>
            <p:extLst>
              <p:ext uri="{D42A27DB-BD31-4B8C-83A1-F6EECF244321}">
                <p14:modId xmlns:p14="http://schemas.microsoft.com/office/powerpoint/2010/main" val="90020309"/>
              </p:ext>
            </p:extLst>
          </p:nvPr>
        </p:nvGraphicFramePr>
        <p:xfrm>
          <a:off x="119336" y="4760416"/>
          <a:ext cx="11809312" cy="1559560"/>
        </p:xfrm>
        <a:graphic>
          <a:graphicData uri="http://schemas.openxmlformats.org/drawingml/2006/table">
            <a:tbl>
              <a:tblPr firstRow="1" bandRow="1">
                <a:tableStyleId>{5C22544A-7EE6-4342-B048-85BDC9FD1C3A}</a:tableStyleId>
              </a:tblPr>
              <a:tblGrid>
                <a:gridCol w="5904656">
                  <a:extLst>
                    <a:ext uri="{9D8B030D-6E8A-4147-A177-3AD203B41FA5}">
                      <a16:colId xmlns:a16="http://schemas.microsoft.com/office/drawing/2014/main" val="2446074738"/>
                    </a:ext>
                  </a:extLst>
                </a:gridCol>
                <a:gridCol w="5904656">
                  <a:extLst>
                    <a:ext uri="{9D8B030D-6E8A-4147-A177-3AD203B41FA5}">
                      <a16:colId xmlns:a16="http://schemas.microsoft.com/office/drawing/2014/main" val="937520708"/>
                    </a:ext>
                  </a:extLst>
                </a:gridCol>
              </a:tblGrid>
              <a:tr h="370840">
                <a:tc>
                  <a:txBody>
                    <a:bodyPr/>
                    <a:lstStyle/>
                    <a:p>
                      <a:r>
                        <a:rPr lang="en-GB" dirty="0"/>
                        <a:t>Standard 7.1</a:t>
                      </a:r>
                    </a:p>
                  </a:txBody>
                  <a:tcPr/>
                </a:tc>
                <a:tc>
                  <a:txBody>
                    <a:bodyPr/>
                    <a:lstStyle/>
                    <a:p>
                      <a:r>
                        <a:rPr lang="en-GB" dirty="0"/>
                        <a:t>Standard 7.2</a:t>
                      </a:r>
                    </a:p>
                  </a:txBody>
                  <a:tcPr/>
                </a:tc>
                <a:extLst>
                  <a:ext uri="{0D108BD9-81ED-4DB2-BD59-A6C34878D82A}">
                    <a16:rowId xmlns:a16="http://schemas.microsoft.com/office/drawing/2014/main" val="631869973"/>
                  </a:ext>
                </a:extLst>
              </a:tr>
              <a:tr h="370840">
                <a:tc>
                  <a:txBody>
                    <a:bodyPr/>
                    <a:lstStyle/>
                    <a:p>
                      <a:r>
                        <a:rPr lang="en-GB" sz="1600" dirty="0"/>
                        <a:t>Establish a direct functional reporting line from CAE to Board</a:t>
                      </a:r>
                    </a:p>
                  </a:txBody>
                  <a:tcPr/>
                </a:tc>
                <a:tc rowSpan="2">
                  <a:txBody>
                    <a:bodyPr/>
                    <a:lstStyle/>
                    <a:p>
                      <a:r>
                        <a:rPr lang="en-GB" dirty="0"/>
                        <a:t>Board actively determine role, responsibility and qualifications of CAE and approve their appointment and removal, and be actively involved in their performance review. Applies to ALL resource models.</a:t>
                      </a:r>
                    </a:p>
                  </a:txBody>
                  <a:tcPr/>
                </a:tc>
                <a:extLst>
                  <a:ext uri="{0D108BD9-81ED-4DB2-BD59-A6C34878D82A}">
                    <a16:rowId xmlns:a16="http://schemas.microsoft.com/office/drawing/2014/main" val="2368187770"/>
                  </a:ext>
                </a:extLst>
              </a:tr>
              <a:tr h="370840">
                <a:tc>
                  <a:txBody>
                    <a:bodyPr/>
                    <a:lstStyle/>
                    <a:p>
                      <a:r>
                        <a:rPr lang="en-GB" dirty="0"/>
                        <a:t>Positioned at an appropriate level in the organisation to ensure </a:t>
                      </a:r>
                      <a:r>
                        <a:rPr lang="en-GB" u="sng" dirty="0"/>
                        <a:t>no interference</a:t>
                      </a:r>
                      <a:r>
                        <a:rPr lang="en-GB" dirty="0"/>
                        <a:t>. </a:t>
                      </a:r>
                    </a:p>
                  </a:txBody>
                  <a:tcPr/>
                </a:tc>
                <a:tc vMerge="1">
                  <a:txBody>
                    <a:bodyPr/>
                    <a:lstStyle/>
                    <a:p>
                      <a:endParaRPr lang="en-GB" dirty="0"/>
                    </a:p>
                  </a:txBody>
                  <a:tcPr/>
                </a:tc>
                <a:extLst>
                  <a:ext uri="{0D108BD9-81ED-4DB2-BD59-A6C34878D82A}">
                    <a16:rowId xmlns:a16="http://schemas.microsoft.com/office/drawing/2014/main" val="1394123299"/>
                  </a:ext>
                </a:extLst>
              </a:tr>
            </a:tbl>
          </a:graphicData>
        </a:graphic>
      </p:graphicFrame>
      <p:sp>
        <p:nvSpPr>
          <p:cNvPr id="13" name="TextBox 12">
            <a:extLst>
              <a:ext uri="{FF2B5EF4-FFF2-40B4-BE49-F238E27FC236}">
                <a16:creationId xmlns:a16="http://schemas.microsoft.com/office/drawing/2014/main" id="{4C5E7C91-D759-C90F-EC9F-BF4C6E48C1DA}"/>
              </a:ext>
            </a:extLst>
          </p:cNvPr>
          <p:cNvSpPr txBox="1"/>
          <p:nvPr/>
        </p:nvSpPr>
        <p:spPr>
          <a:xfrm>
            <a:off x="3215680" y="4077286"/>
            <a:ext cx="5184576" cy="534217"/>
          </a:xfrm>
          <a:prstGeom prst="rect">
            <a:avLst/>
          </a:prstGeom>
          <a:noFill/>
        </p:spPr>
        <p:txBody>
          <a:bodyPr wrap="square" rtlCol="0">
            <a:spAutoFit/>
          </a:bodyPr>
          <a:lstStyle/>
          <a:p>
            <a:pPr algn="ctr"/>
            <a:r>
              <a:rPr lang="en-GB" dirty="0">
                <a:solidFill>
                  <a:schemeClr val="tx1"/>
                </a:solidFill>
                <a:latin typeface="+mn-lt"/>
              </a:rPr>
              <a:t>Main Challenges</a:t>
            </a:r>
          </a:p>
        </p:txBody>
      </p:sp>
    </p:spTree>
    <p:extLst>
      <p:ext uri="{BB962C8B-B14F-4D97-AF65-F5344CB8AC3E}">
        <p14:creationId xmlns:p14="http://schemas.microsoft.com/office/powerpoint/2010/main" val="75490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br>
              <a:rPr lang="en-GB" dirty="0">
                <a:solidFill>
                  <a:srgbClr val="292C39"/>
                </a:solidFill>
              </a:rPr>
            </a:br>
            <a:r>
              <a:rPr lang="en-GB" dirty="0">
                <a:solidFill>
                  <a:srgbClr val="292C39"/>
                </a:solidFill>
              </a:rPr>
              <a:t>Principle 8 – Overseen by the Board</a:t>
            </a:r>
          </a:p>
        </p:txBody>
      </p:sp>
      <p:sp>
        <p:nvSpPr>
          <p:cNvPr id="2" name="Content Placeholder 1">
            <a:extLst>
              <a:ext uri="{FF2B5EF4-FFF2-40B4-BE49-F238E27FC236}">
                <a16:creationId xmlns:a16="http://schemas.microsoft.com/office/drawing/2014/main" id="{DF498AD0-CD5C-229B-9A8E-DAD0CE0884A4}"/>
              </a:ext>
            </a:extLst>
          </p:cNvPr>
          <p:cNvSpPr>
            <a:spLocks noGrp="1"/>
          </p:cNvSpPr>
          <p:nvPr>
            <p:ph idx="1"/>
          </p:nvPr>
        </p:nvSpPr>
        <p:spPr>
          <a:xfrm>
            <a:off x="303344" y="2564904"/>
            <a:ext cx="6224703" cy="3960440"/>
          </a:xfrm>
        </p:spPr>
        <p:txBody>
          <a:bodyPr/>
          <a:lstStyle/>
          <a:p>
            <a:r>
              <a:rPr lang="en-GB" sz="2000" b="1" dirty="0"/>
              <a:t>STANDARD 8.3 Quality</a:t>
            </a:r>
          </a:p>
          <a:p>
            <a:endParaRPr lang="en-GB" sz="500" b="1" i="1" u="none" strike="noStrike" baseline="0" dirty="0">
              <a:solidFill>
                <a:srgbClr val="000000"/>
              </a:solidFill>
            </a:endParaRPr>
          </a:p>
          <a:p>
            <a:r>
              <a:rPr lang="en-GB" sz="2000" b="1" i="1" u="none" strike="noStrike" baseline="0" dirty="0">
                <a:solidFill>
                  <a:srgbClr val="000000"/>
                </a:solidFill>
              </a:rPr>
              <a:t>Essential Conditions </a:t>
            </a:r>
          </a:p>
          <a:p>
            <a:r>
              <a:rPr lang="en-GB" sz="2000" b="1" i="1" u="none" strike="noStrike" baseline="0" dirty="0">
                <a:solidFill>
                  <a:srgbClr val="000000"/>
                </a:solidFill>
              </a:rPr>
              <a:t>Board</a:t>
            </a:r>
            <a:endParaRPr lang="en-GB" sz="2000" b="0" i="1" u="none" strike="noStrike" baseline="0" dirty="0">
              <a:solidFill>
                <a:srgbClr val="000000"/>
              </a:solidFill>
            </a:endParaRPr>
          </a:p>
          <a:p>
            <a:r>
              <a:rPr lang="en-GB" sz="2000" b="0" i="1" u="none" strike="noStrike" baseline="0" dirty="0">
                <a:solidFill>
                  <a:srgbClr val="000000"/>
                </a:solidFill>
              </a:rPr>
              <a:t>• Approve the internal audit function’s performance objectives at least annually. (See also Standard 12.2 Performance Measurement.)</a:t>
            </a:r>
          </a:p>
          <a:p>
            <a:r>
              <a:rPr lang="en-GB" sz="2000" b="1" i="1" u="none" strike="noStrike" baseline="0" dirty="0">
                <a:solidFill>
                  <a:srgbClr val="000000"/>
                </a:solidFill>
              </a:rPr>
              <a:t>Senior Management</a:t>
            </a:r>
            <a:endParaRPr lang="en-GB" sz="2000" b="0" i="1" u="none" strike="noStrike" baseline="0" dirty="0">
              <a:solidFill>
                <a:srgbClr val="000000"/>
              </a:solidFill>
            </a:endParaRPr>
          </a:p>
          <a:p>
            <a:r>
              <a:rPr lang="en-GB" sz="2000" b="0" i="1" u="none" strike="noStrike" baseline="0" dirty="0">
                <a:solidFill>
                  <a:srgbClr val="000000"/>
                </a:solidFill>
              </a:rPr>
              <a:t>• Provide input on the internal audit function’s performance objectives.</a:t>
            </a:r>
          </a:p>
          <a:p>
            <a:r>
              <a:rPr lang="en-GB" sz="2000" b="0" i="1" u="none" strike="noStrike" baseline="0" dirty="0">
                <a:solidFill>
                  <a:srgbClr val="000000"/>
                </a:solidFill>
              </a:rPr>
              <a:t>• Participate with the board in an annual assessment of the CAE and internal audit function.	</a:t>
            </a:r>
          </a:p>
          <a:p>
            <a:endParaRPr lang="en-GB" sz="2000" b="1" dirty="0"/>
          </a:p>
        </p:txBody>
      </p:sp>
      <p:sp>
        <p:nvSpPr>
          <p:cNvPr id="3" name="Content Placeholder 2">
            <a:extLst>
              <a:ext uri="{FF2B5EF4-FFF2-40B4-BE49-F238E27FC236}">
                <a16:creationId xmlns:a16="http://schemas.microsoft.com/office/drawing/2014/main" id="{DB672E02-2E61-BF6E-A22F-465868402FC9}"/>
              </a:ext>
            </a:extLst>
          </p:cNvPr>
          <p:cNvSpPr>
            <a:spLocks noGrp="1"/>
          </p:cNvSpPr>
          <p:nvPr>
            <p:ph idx="10"/>
          </p:nvPr>
        </p:nvSpPr>
        <p:spPr>
          <a:xfrm>
            <a:off x="6654247" y="2596524"/>
            <a:ext cx="5234408" cy="3528393"/>
          </a:xfrm>
        </p:spPr>
        <p:txBody>
          <a:bodyPr/>
          <a:lstStyle/>
          <a:p>
            <a:r>
              <a:rPr lang="en-GB" sz="1800" b="1" dirty="0"/>
              <a:t>STANDARD 8.4 External Quality Assessment</a:t>
            </a:r>
          </a:p>
          <a:p>
            <a:endParaRPr lang="en-GB" sz="500" b="1" dirty="0"/>
          </a:p>
          <a:p>
            <a:pPr marL="0" indent="0"/>
            <a:r>
              <a:rPr lang="en-GB" sz="2000" b="0" i="1" u="none" strike="noStrike" baseline="0" dirty="0">
                <a:solidFill>
                  <a:srgbClr val="000000"/>
                </a:solidFill>
              </a:rPr>
              <a:t>When selecting the independent assessor or assessment team, the CAE must ensure at least one person holds an active Certified Internal Auditor® designation.	</a:t>
            </a:r>
          </a:p>
          <a:p>
            <a:endParaRPr lang="en-GB" sz="1800" b="1" dirty="0"/>
          </a:p>
        </p:txBody>
      </p:sp>
      <p:sp>
        <p:nvSpPr>
          <p:cNvPr id="6" name="TextBox 5">
            <a:extLst>
              <a:ext uri="{FF2B5EF4-FFF2-40B4-BE49-F238E27FC236}">
                <a16:creationId xmlns:a16="http://schemas.microsoft.com/office/drawing/2014/main" id="{4F9D3618-0612-D563-37D5-846036E365D3}"/>
              </a:ext>
            </a:extLst>
          </p:cNvPr>
          <p:cNvSpPr txBox="1"/>
          <p:nvPr/>
        </p:nvSpPr>
        <p:spPr>
          <a:xfrm>
            <a:off x="119336" y="1858950"/>
            <a:ext cx="11953328" cy="448521"/>
          </a:xfrm>
          <a:prstGeom prst="rect">
            <a:avLst/>
          </a:prstGeom>
          <a:noFill/>
          <a:ln>
            <a:solidFill>
              <a:schemeClr val="accent1"/>
            </a:solidFill>
          </a:ln>
        </p:spPr>
        <p:txBody>
          <a:bodyPr wrap="square" rtlCol="0">
            <a:spAutoFit/>
          </a:bodyPr>
          <a:lstStyle/>
          <a:p>
            <a:pPr algn="ctr">
              <a:lnSpc>
                <a:spcPct val="115000"/>
              </a:lnSpc>
              <a:spcAft>
                <a:spcPts val="1000"/>
              </a:spcAft>
            </a:pPr>
            <a:r>
              <a:rPr lang="en-US" sz="2200" b="1" i="1" dirty="0">
                <a:solidFill>
                  <a:schemeClr val="tx1"/>
                </a:solidFill>
                <a:effectLst/>
                <a:latin typeface="+mn-lt"/>
                <a:ea typeface="Arial" panose="020B0604020202020204" pitchFamily="34" charset="0"/>
              </a:rPr>
              <a:t>The board oversees the internal audit function to ensure the function’s effectiveness.</a:t>
            </a:r>
            <a:endParaRPr lang="en-GB" sz="2200" dirty="0">
              <a:solidFill>
                <a:schemeClr val="tx1"/>
              </a:solidFill>
              <a:effectLst/>
              <a:latin typeface="+mn-lt"/>
              <a:ea typeface="Arial" panose="020B0604020202020204" pitchFamily="34" charset="0"/>
            </a:endParaRPr>
          </a:p>
        </p:txBody>
      </p:sp>
    </p:spTree>
    <p:extLst>
      <p:ext uri="{BB962C8B-B14F-4D97-AF65-F5344CB8AC3E}">
        <p14:creationId xmlns:p14="http://schemas.microsoft.com/office/powerpoint/2010/main" val="94149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2910-1FE9-68BD-CBF1-F70CECA0DAEE}"/>
              </a:ext>
            </a:extLst>
          </p:cNvPr>
          <p:cNvSpPr>
            <a:spLocks noGrp="1"/>
          </p:cNvSpPr>
          <p:nvPr>
            <p:ph type="title"/>
          </p:nvPr>
        </p:nvSpPr>
        <p:spPr/>
        <p:txBody>
          <a:bodyPr/>
          <a:lstStyle/>
          <a:p>
            <a:r>
              <a:rPr lang="en-GB" dirty="0"/>
              <a:t>Domain IV Managing the Internal Audit Function</a:t>
            </a:r>
          </a:p>
        </p:txBody>
      </p:sp>
      <p:sp>
        <p:nvSpPr>
          <p:cNvPr id="3" name="Content Placeholder 2">
            <a:extLst>
              <a:ext uri="{FF2B5EF4-FFF2-40B4-BE49-F238E27FC236}">
                <a16:creationId xmlns:a16="http://schemas.microsoft.com/office/drawing/2014/main" id="{FA17B459-8493-B10E-443F-3BCA93FDEE7E}"/>
              </a:ext>
            </a:extLst>
          </p:cNvPr>
          <p:cNvSpPr>
            <a:spLocks noGrp="1"/>
          </p:cNvSpPr>
          <p:nvPr>
            <p:ph idx="1"/>
          </p:nvPr>
        </p:nvSpPr>
        <p:spPr>
          <a:xfrm>
            <a:off x="191344" y="1628800"/>
            <a:ext cx="5040560" cy="5396483"/>
          </a:xfrm>
        </p:spPr>
        <p:txBody>
          <a:bodyPr/>
          <a:lstStyle/>
          <a:p>
            <a:r>
              <a:rPr lang="en-US" sz="2400" b="1" dirty="0">
                <a:effectLst/>
                <a:latin typeface="Arial" panose="020B0604020202020204" pitchFamily="34" charset="0"/>
                <a:ea typeface="Arial" panose="020B0604020202020204" pitchFamily="34" charset="0"/>
              </a:rPr>
              <a:t>INTRODUCTION</a:t>
            </a:r>
          </a:p>
          <a:p>
            <a:endParaRPr lang="en-US" sz="400" b="1" dirty="0">
              <a:latin typeface="Arial" panose="020B0604020202020204" pitchFamily="34" charset="0"/>
              <a:ea typeface="Arial" panose="020B0604020202020204" pitchFamily="34" charset="0"/>
            </a:endParaRPr>
          </a:p>
          <a:p>
            <a:pPr marL="0" indent="0"/>
            <a:r>
              <a:rPr lang="en-US" sz="2400" b="1" i="1" dirty="0">
                <a:effectLst/>
                <a:latin typeface="Arial" panose="020B0604020202020204" pitchFamily="34" charset="0"/>
                <a:ea typeface="Arial" panose="020B0604020202020204" pitchFamily="34" charset="0"/>
              </a:rPr>
              <a:t>The chief audit executive</a:t>
            </a:r>
            <a:r>
              <a:rPr lang="en-US" sz="2400" i="1" dirty="0">
                <a:effectLst/>
                <a:latin typeface="Arial" panose="020B0604020202020204" pitchFamily="34" charset="0"/>
                <a:ea typeface="Arial" panose="020B0604020202020204" pitchFamily="34" charset="0"/>
              </a:rPr>
              <a:t> is responsible for managing the internal audit function in accordance with the internal audit charter and Global Internal Audit Standards. This responsibility includes strategic planning, obtaining and deploying resources, building relationships, communicating with stakeholders, and ensuring and enhancing the performance of the function. </a:t>
            </a:r>
            <a:endParaRPr lang="en-GB" sz="2400" i="1" dirty="0">
              <a:effectLst/>
              <a:latin typeface="Arial" panose="020B0604020202020204" pitchFamily="34" charset="0"/>
              <a:ea typeface="Arial" panose="020B0604020202020204" pitchFamily="34" charset="0"/>
            </a:endParaRPr>
          </a:p>
          <a:p>
            <a:endParaRPr lang="en-GB" sz="1800" dirty="0"/>
          </a:p>
        </p:txBody>
      </p:sp>
    </p:spTree>
    <p:extLst>
      <p:ext uri="{BB962C8B-B14F-4D97-AF65-F5344CB8AC3E}">
        <p14:creationId xmlns:p14="http://schemas.microsoft.com/office/powerpoint/2010/main" val="44283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043-5FF1-254F-AC6B-21313D112C87}"/>
              </a:ext>
            </a:extLst>
          </p:cNvPr>
          <p:cNvSpPr>
            <a:spLocks noGrp="1"/>
          </p:cNvSpPr>
          <p:nvPr>
            <p:ph type="title"/>
          </p:nvPr>
        </p:nvSpPr>
        <p:spPr>
          <a:xfrm>
            <a:off x="407368" y="173574"/>
            <a:ext cx="10008000" cy="1209682"/>
          </a:xfrm>
        </p:spPr>
        <p:txBody>
          <a:bodyPr/>
          <a:lstStyle/>
          <a:p>
            <a:r>
              <a:rPr lang="en-GB" sz="3600" dirty="0">
                <a:solidFill>
                  <a:srgbClr val="001F5F"/>
                </a:solidFill>
                <a:latin typeface="Calibri"/>
                <a:cs typeface="Calibri"/>
              </a:rPr>
              <a:t>Domain IV – Managing the Internal Audit Function</a:t>
            </a:r>
            <a:br>
              <a:rPr lang="en-GB" sz="3600" dirty="0">
                <a:solidFill>
                  <a:srgbClr val="001F5F"/>
                </a:solidFill>
                <a:latin typeface="Calibri"/>
                <a:cs typeface="Calibri"/>
              </a:rPr>
            </a:br>
            <a:r>
              <a:rPr lang="en-GB" sz="3600" dirty="0">
                <a:solidFill>
                  <a:srgbClr val="001F5F"/>
                </a:solidFill>
                <a:latin typeface="Calibri"/>
                <a:cs typeface="Calibri"/>
              </a:rPr>
              <a:t>Principle 9 – Plans Strategically </a:t>
            </a:r>
            <a:endParaRPr lang="en-GB" sz="3600" dirty="0"/>
          </a:p>
        </p:txBody>
      </p:sp>
      <p:graphicFrame>
        <p:nvGraphicFramePr>
          <p:cNvPr id="3" name="Diagram 2">
            <a:extLst>
              <a:ext uri="{FF2B5EF4-FFF2-40B4-BE49-F238E27FC236}">
                <a16:creationId xmlns:a16="http://schemas.microsoft.com/office/drawing/2014/main" id="{F08789AE-4C0E-914A-D320-42FEB6A37082}"/>
              </a:ext>
            </a:extLst>
          </p:cNvPr>
          <p:cNvGraphicFramePr/>
          <p:nvPr>
            <p:extLst>
              <p:ext uri="{D42A27DB-BD31-4B8C-83A1-F6EECF244321}">
                <p14:modId xmlns:p14="http://schemas.microsoft.com/office/powerpoint/2010/main" val="2020791693"/>
              </p:ext>
            </p:extLst>
          </p:nvPr>
        </p:nvGraphicFramePr>
        <p:xfrm>
          <a:off x="4799856" y="1263001"/>
          <a:ext cx="8712968" cy="555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50D3AA-40B3-82F1-CB5B-5C857FF67C10}"/>
              </a:ext>
            </a:extLst>
          </p:cNvPr>
          <p:cNvSpPr txBox="1"/>
          <p:nvPr/>
        </p:nvSpPr>
        <p:spPr>
          <a:xfrm>
            <a:off x="300139" y="3396945"/>
            <a:ext cx="6120680"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rPr>
              <a:t>Standards 9.1, 9.3, 9.4 and 9.5 are all areas of the existing IPPF.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rPr>
              <a:t>The NEW Standard is 9.2 – Internal Audit Strategy.</a:t>
            </a:r>
          </a:p>
          <a:p>
            <a:pPr marL="0" marR="0" lvl="0" indent="0" defTabSz="914400" eaLnBrk="1" fontAlgn="auto" latinLnBrk="0" hangingPunct="1">
              <a:lnSpc>
                <a:spcPct val="100000"/>
              </a:lnSpc>
              <a:spcBef>
                <a:spcPts val="0"/>
              </a:spcBef>
              <a:spcAft>
                <a:spcPts val="0"/>
              </a:spcAft>
              <a:buClrTx/>
              <a:buSzTx/>
              <a:buFontTx/>
              <a:buNone/>
              <a:tabLst/>
              <a:defRPr/>
            </a:pPr>
            <a:endParaRPr lang="en-GB" sz="24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rPr>
              <a:t>Standards 9.3 and 9.5 also have new elements.</a:t>
            </a:r>
          </a:p>
        </p:txBody>
      </p:sp>
      <p:sp>
        <p:nvSpPr>
          <p:cNvPr id="4" name="TextBox 3">
            <a:extLst>
              <a:ext uri="{FF2B5EF4-FFF2-40B4-BE49-F238E27FC236}">
                <a16:creationId xmlns:a16="http://schemas.microsoft.com/office/drawing/2014/main" id="{507A2051-CA9F-8D70-E2F2-EEA802E04EBD}"/>
              </a:ext>
            </a:extLst>
          </p:cNvPr>
          <p:cNvSpPr txBox="1"/>
          <p:nvPr/>
        </p:nvSpPr>
        <p:spPr>
          <a:xfrm>
            <a:off x="263352" y="1817866"/>
            <a:ext cx="7776864" cy="1200329"/>
          </a:xfrm>
          <a:prstGeom prst="rect">
            <a:avLst/>
          </a:prstGeom>
          <a:noFill/>
          <a:ln>
            <a:solidFill>
              <a:schemeClr val="accent1"/>
            </a:solidFill>
          </a:ln>
        </p:spPr>
        <p:txBody>
          <a:bodyPr wrap="square" rtlCol="0">
            <a:spAutoFit/>
          </a:bodyPr>
          <a:lstStyle/>
          <a:p>
            <a:r>
              <a:rPr lang="en-US" sz="2400" b="1" i="1" dirty="0">
                <a:solidFill>
                  <a:schemeClr val="tx1"/>
                </a:solidFill>
                <a:effectLst/>
                <a:latin typeface="Arial" panose="020B0604020202020204" pitchFamily="34" charset="0"/>
                <a:ea typeface="Arial" panose="020B0604020202020204" pitchFamily="34" charset="0"/>
              </a:rPr>
              <a:t>The chief audit executive plans strategically to position the internal audit function to fulfill its mandate and achieve long-term success.</a:t>
            </a:r>
            <a:endParaRPr lang="en-GB" i="1" dirty="0"/>
          </a:p>
        </p:txBody>
      </p:sp>
    </p:spTree>
    <p:extLst>
      <p:ext uri="{BB962C8B-B14F-4D97-AF65-F5344CB8AC3E}">
        <p14:creationId xmlns:p14="http://schemas.microsoft.com/office/powerpoint/2010/main" val="256293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043-5FF1-254F-AC6B-21313D112C87}"/>
              </a:ext>
            </a:extLst>
          </p:cNvPr>
          <p:cNvSpPr>
            <a:spLocks noGrp="1"/>
          </p:cNvSpPr>
          <p:nvPr>
            <p:ph type="title"/>
          </p:nvPr>
        </p:nvSpPr>
        <p:spPr/>
        <p:txBody>
          <a:bodyPr/>
          <a:lstStyle/>
          <a:p>
            <a:r>
              <a:rPr lang="en-GB" sz="3600" dirty="0">
                <a:solidFill>
                  <a:srgbClr val="001F5F"/>
                </a:solidFill>
                <a:latin typeface="Calibri"/>
                <a:cs typeface="Calibri"/>
              </a:rPr>
              <a:t>Domain IV – Managing the Internal Audit Function</a:t>
            </a:r>
            <a:br>
              <a:rPr lang="en-GB" sz="3600" dirty="0">
                <a:solidFill>
                  <a:srgbClr val="001F5F"/>
                </a:solidFill>
                <a:latin typeface="Calibri"/>
                <a:cs typeface="Calibri"/>
              </a:rPr>
            </a:br>
            <a:r>
              <a:rPr lang="en-GB" sz="3600" dirty="0">
                <a:solidFill>
                  <a:srgbClr val="001F5F"/>
                </a:solidFill>
                <a:latin typeface="Calibri"/>
                <a:cs typeface="Calibri"/>
              </a:rPr>
              <a:t>Principle 9 – Plans Strategically</a:t>
            </a:r>
            <a:endParaRPr lang="en-GB" sz="3600" dirty="0"/>
          </a:p>
        </p:txBody>
      </p:sp>
      <p:sp>
        <p:nvSpPr>
          <p:cNvPr id="7" name="TextBox 6">
            <a:extLst>
              <a:ext uri="{FF2B5EF4-FFF2-40B4-BE49-F238E27FC236}">
                <a16:creationId xmlns:a16="http://schemas.microsoft.com/office/drawing/2014/main" id="{6C50D3AA-40B3-82F1-CB5B-5C857FF67C10}"/>
              </a:ext>
            </a:extLst>
          </p:cNvPr>
          <p:cNvSpPr txBox="1"/>
          <p:nvPr/>
        </p:nvSpPr>
        <p:spPr>
          <a:xfrm>
            <a:off x="376227" y="1556792"/>
            <a:ext cx="11439546" cy="5068054"/>
          </a:xfrm>
          <a:prstGeom prst="rect">
            <a:avLst/>
          </a:prstGeom>
          <a:noFill/>
        </p:spPr>
        <p:txBody>
          <a:bodyPr wrap="square" rtlCol="0">
            <a:sp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Standard 9.2 – Strategic Plan</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The chief audit executive must </a:t>
            </a: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develop and implement a strategy</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for the internal audit function that supports the strategic objectives and success of the organization and aligns with the expectations of the board, senior management, and other key stakeholders.</a:t>
            </a:r>
            <a:endParaRPr kumimoji="0" lang="en-GB"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An internal audit strategy is </a:t>
            </a: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 plan of action designed to achieve a long-term or overall objective</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The internal audit strategy must </a:t>
            </a: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include a vision, strategic objectives, and supporting initiatives </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for the internal audit function. An internal audit strategy helps guide the internal audit function toward the fulfillment of the internal audit mandate.</a:t>
            </a:r>
            <a:endParaRPr kumimoji="0" lang="en-GB"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The chief audit executive must </a:t>
            </a: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review the internal audit strategy with the board and senior management periodically.</a:t>
            </a:r>
            <a:endParaRPr kumimoji="0" lang="en-GB" sz="2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Note: Considerations talks of doing a SWOT analysis of IA function and there should be initiatives as well such as developing IA team competencies. </a:t>
            </a:r>
            <a:endParaRPr kumimoji="0" lang="en-GB"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0817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9733A-89FB-6FCA-BBD5-72819A503514}"/>
              </a:ext>
            </a:extLst>
          </p:cNvPr>
          <p:cNvSpPr>
            <a:spLocks noGrp="1"/>
          </p:cNvSpPr>
          <p:nvPr>
            <p:ph type="title"/>
          </p:nvPr>
        </p:nvSpPr>
        <p:spPr/>
        <p:txBody>
          <a:bodyPr/>
          <a:lstStyle/>
          <a:p>
            <a:r>
              <a:rPr lang="en-GB" dirty="0"/>
              <a:t>Domain IV – Managing the Internal Audit Function</a:t>
            </a:r>
            <a:br>
              <a:rPr lang="en-GB" dirty="0"/>
            </a:br>
            <a:r>
              <a:rPr lang="en-GB" dirty="0"/>
              <a:t>Principle 9 - Other New Standard Requirements</a:t>
            </a:r>
          </a:p>
        </p:txBody>
      </p:sp>
      <p:graphicFrame>
        <p:nvGraphicFramePr>
          <p:cNvPr id="7" name="Table 6">
            <a:extLst>
              <a:ext uri="{FF2B5EF4-FFF2-40B4-BE49-F238E27FC236}">
                <a16:creationId xmlns:a16="http://schemas.microsoft.com/office/drawing/2014/main" id="{49E6A76D-89A2-2952-E4AA-7DE027E131D1}"/>
              </a:ext>
            </a:extLst>
          </p:cNvPr>
          <p:cNvGraphicFramePr>
            <a:graphicFrameLocks noGrp="1"/>
          </p:cNvGraphicFramePr>
          <p:nvPr>
            <p:extLst>
              <p:ext uri="{D42A27DB-BD31-4B8C-83A1-F6EECF244321}">
                <p14:modId xmlns:p14="http://schemas.microsoft.com/office/powerpoint/2010/main" val="2552273577"/>
              </p:ext>
            </p:extLst>
          </p:nvPr>
        </p:nvGraphicFramePr>
        <p:xfrm>
          <a:off x="755068" y="2276872"/>
          <a:ext cx="10681864" cy="3322320"/>
        </p:xfrm>
        <a:graphic>
          <a:graphicData uri="http://schemas.openxmlformats.org/drawingml/2006/table">
            <a:tbl>
              <a:tblPr firstRow="1" bandRow="1">
                <a:tableStyleId>{5C22544A-7EE6-4342-B048-85BDC9FD1C3A}</a:tableStyleId>
              </a:tblPr>
              <a:tblGrid>
                <a:gridCol w="672752">
                  <a:extLst>
                    <a:ext uri="{9D8B030D-6E8A-4147-A177-3AD203B41FA5}">
                      <a16:colId xmlns:a16="http://schemas.microsoft.com/office/drawing/2014/main" val="2036838868"/>
                    </a:ext>
                  </a:extLst>
                </a:gridCol>
                <a:gridCol w="1872208">
                  <a:extLst>
                    <a:ext uri="{9D8B030D-6E8A-4147-A177-3AD203B41FA5}">
                      <a16:colId xmlns:a16="http://schemas.microsoft.com/office/drawing/2014/main" val="3041766781"/>
                    </a:ext>
                  </a:extLst>
                </a:gridCol>
                <a:gridCol w="8136904">
                  <a:extLst>
                    <a:ext uri="{9D8B030D-6E8A-4147-A177-3AD203B41FA5}">
                      <a16:colId xmlns:a16="http://schemas.microsoft.com/office/drawing/2014/main" val="1312853212"/>
                    </a:ext>
                  </a:extLst>
                </a:gridCol>
              </a:tblGrid>
              <a:tr h="370840">
                <a:tc>
                  <a:txBody>
                    <a:bodyPr/>
                    <a:lstStyle/>
                    <a:p>
                      <a:r>
                        <a:rPr lang="en-GB" sz="2000" dirty="0"/>
                        <a:t>No.</a:t>
                      </a:r>
                    </a:p>
                  </a:txBody>
                  <a:tcPr/>
                </a:tc>
                <a:tc>
                  <a:txBody>
                    <a:bodyPr/>
                    <a:lstStyle/>
                    <a:p>
                      <a:r>
                        <a:rPr lang="en-GB" sz="2000" dirty="0"/>
                        <a:t>New Standard</a:t>
                      </a:r>
                    </a:p>
                  </a:txBody>
                  <a:tcPr/>
                </a:tc>
                <a:tc>
                  <a:txBody>
                    <a:bodyPr/>
                    <a:lstStyle/>
                    <a:p>
                      <a:r>
                        <a:rPr lang="en-GB" sz="2000" dirty="0"/>
                        <a:t>New Standard</a:t>
                      </a:r>
                    </a:p>
                  </a:txBody>
                  <a:tcPr/>
                </a:tc>
                <a:extLst>
                  <a:ext uri="{0D108BD9-81ED-4DB2-BD59-A6C34878D82A}">
                    <a16:rowId xmlns:a16="http://schemas.microsoft.com/office/drawing/2014/main" val="4251476688"/>
                  </a:ext>
                </a:extLst>
              </a:tr>
              <a:tr h="370840">
                <a:tc>
                  <a:txBody>
                    <a:bodyPr/>
                    <a:lstStyle/>
                    <a:p>
                      <a:r>
                        <a:rPr lang="en-GB" sz="2000" dirty="0"/>
                        <a:t>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Methodologies</a:t>
                      </a:r>
                    </a:p>
                  </a:txBody>
                  <a:tcPr/>
                </a:tc>
                <a:tc>
                  <a:txBody>
                    <a:bodyPr/>
                    <a:lstStyle/>
                    <a:p>
                      <a:r>
                        <a:rPr lang="en-GB" sz="2000" b="0" i="0" u="none" strike="noStrike" kern="1200" baseline="0" dirty="0">
                          <a:solidFill>
                            <a:schemeClr val="dk1"/>
                          </a:solidFill>
                          <a:latin typeface="+mn-lt"/>
                          <a:ea typeface="+mn-ea"/>
                          <a:cs typeface="+mn-cs"/>
                        </a:rPr>
                        <a:t>The CAE must evaluate the effectiveness of the methodologies and update them as necessary to improve the internal audit function and respond to significant changes that affect the function. </a:t>
                      </a:r>
                    </a:p>
                    <a:p>
                      <a:r>
                        <a:rPr lang="en-GB" sz="2000" b="0" i="0" u="none" strike="noStrike" kern="1200" baseline="0" dirty="0">
                          <a:solidFill>
                            <a:schemeClr val="dk1"/>
                          </a:solidFill>
                          <a:latin typeface="+mn-lt"/>
                          <a:ea typeface="+mn-ea"/>
                          <a:cs typeface="+mn-cs"/>
                        </a:rPr>
                        <a:t>The CAE must provide internal auditors with training on the methodologies.	</a:t>
                      </a:r>
                    </a:p>
                  </a:txBody>
                  <a:tcPr/>
                </a:tc>
                <a:extLst>
                  <a:ext uri="{0D108BD9-81ED-4DB2-BD59-A6C34878D82A}">
                    <a16:rowId xmlns:a16="http://schemas.microsoft.com/office/drawing/2014/main" val="1324533690"/>
                  </a:ext>
                </a:extLst>
              </a:tr>
              <a:tr h="370840">
                <a:tc>
                  <a:txBody>
                    <a:bodyPr/>
                    <a:lstStyle/>
                    <a:p>
                      <a:r>
                        <a:rPr lang="en-GB" sz="2000" dirty="0"/>
                        <a:t>9.5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Coordination and Reliance</a:t>
                      </a:r>
                    </a:p>
                  </a:txBody>
                  <a:tcPr/>
                </a:tc>
                <a:tc>
                  <a:txBody>
                    <a:bodyPr/>
                    <a:lstStyle/>
                    <a:p>
                      <a:r>
                        <a:rPr lang="en-GB" sz="2000" b="0" i="0" u="none" strike="noStrike" kern="1200" baseline="0" dirty="0">
                          <a:solidFill>
                            <a:schemeClr val="dk1"/>
                          </a:solidFill>
                          <a:latin typeface="+mn-lt"/>
                          <a:ea typeface="+mn-ea"/>
                          <a:cs typeface="+mn-cs"/>
                        </a:rPr>
                        <a:t>If unable to achieve an appropriate level of coordination, the CAE must raise any concerns with senior management and, if necessary, the board.	</a:t>
                      </a:r>
                    </a:p>
                  </a:txBody>
                  <a:tcPr/>
                </a:tc>
                <a:extLst>
                  <a:ext uri="{0D108BD9-81ED-4DB2-BD59-A6C34878D82A}">
                    <a16:rowId xmlns:a16="http://schemas.microsoft.com/office/drawing/2014/main" val="4120437097"/>
                  </a:ext>
                </a:extLst>
              </a:tr>
            </a:tbl>
          </a:graphicData>
        </a:graphic>
      </p:graphicFrame>
    </p:spTree>
    <p:extLst>
      <p:ext uri="{BB962C8B-B14F-4D97-AF65-F5344CB8AC3E}">
        <p14:creationId xmlns:p14="http://schemas.microsoft.com/office/powerpoint/2010/main" val="3824069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IV – Managing the Internal Audit Function</a:t>
            </a:r>
            <a:br>
              <a:rPr lang="en-GB" dirty="0">
                <a:solidFill>
                  <a:srgbClr val="292C39"/>
                </a:solidFill>
              </a:rPr>
            </a:br>
            <a:r>
              <a:rPr lang="en-GB" dirty="0">
                <a:solidFill>
                  <a:srgbClr val="292C39"/>
                </a:solidFill>
              </a:rPr>
              <a:t>Principle 10 – Manage Resources</a:t>
            </a:r>
          </a:p>
        </p:txBody>
      </p:sp>
      <p:sp>
        <p:nvSpPr>
          <p:cNvPr id="2" name="Content Placeholder 1">
            <a:extLst>
              <a:ext uri="{FF2B5EF4-FFF2-40B4-BE49-F238E27FC236}">
                <a16:creationId xmlns:a16="http://schemas.microsoft.com/office/drawing/2014/main" id="{DF498AD0-CD5C-229B-9A8E-DAD0CE0884A4}"/>
              </a:ext>
            </a:extLst>
          </p:cNvPr>
          <p:cNvSpPr>
            <a:spLocks noGrp="1"/>
          </p:cNvSpPr>
          <p:nvPr>
            <p:ph idx="1"/>
          </p:nvPr>
        </p:nvSpPr>
        <p:spPr>
          <a:xfrm>
            <a:off x="4687" y="2942916"/>
            <a:ext cx="4038865" cy="3798451"/>
          </a:xfrm>
          <a:ln>
            <a:solidFill>
              <a:schemeClr val="tx1"/>
            </a:solidFill>
          </a:ln>
        </p:spPr>
        <p:txBody>
          <a:bodyPr/>
          <a:lstStyle/>
          <a:p>
            <a:pPr marL="0" indent="0"/>
            <a:r>
              <a:rPr lang="en-GB" sz="1800" b="1" dirty="0"/>
              <a:t>STANDARD 10.1 Financial Resource Management</a:t>
            </a:r>
          </a:p>
          <a:p>
            <a:endParaRPr lang="en-GB" sz="700" b="1" i="1" u="none" strike="noStrike" baseline="0" dirty="0">
              <a:solidFill>
                <a:srgbClr val="000000"/>
              </a:solidFill>
            </a:endParaRPr>
          </a:p>
          <a:p>
            <a:pPr marL="0" indent="0"/>
            <a:r>
              <a:rPr lang="en-GB" sz="2000" b="0" i="1" u="none" strike="noStrike" baseline="0" dirty="0">
                <a:solidFill>
                  <a:srgbClr val="000000"/>
                </a:solidFill>
              </a:rPr>
              <a:t>The CAE must develop a budget that enables the successful implementation of the internal audit strategy and achievement of the plan. </a:t>
            </a:r>
          </a:p>
          <a:p>
            <a:pPr marL="0" indent="0"/>
            <a:r>
              <a:rPr lang="en-GB" sz="2000" b="0" i="1" u="none" strike="noStrike" baseline="0" dirty="0">
                <a:solidFill>
                  <a:srgbClr val="000000"/>
                </a:solidFill>
              </a:rPr>
              <a:t>The budget includes the resources necessary for the function’s operation, including training and acquisition of technology and tools.</a:t>
            </a:r>
            <a:r>
              <a:rPr lang="en-GB" sz="1800" b="0" i="1" u="none" strike="noStrike" baseline="0" dirty="0">
                <a:solidFill>
                  <a:srgbClr val="000000"/>
                </a:solidFill>
              </a:rPr>
              <a:t>	</a:t>
            </a:r>
          </a:p>
          <a:p>
            <a:pPr marL="0" indent="0"/>
            <a:r>
              <a:rPr lang="en-GB" sz="1800" b="0" i="1" u="none" strike="noStrike" baseline="0" dirty="0">
                <a:solidFill>
                  <a:srgbClr val="000000"/>
                </a:solidFill>
              </a:rPr>
              <a:t>	</a:t>
            </a:r>
          </a:p>
          <a:p>
            <a:endParaRPr lang="en-GB" sz="1800" b="1" dirty="0"/>
          </a:p>
        </p:txBody>
      </p:sp>
      <p:sp>
        <p:nvSpPr>
          <p:cNvPr id="3" name="Content Placeholder 2">
            <a:extLst>
              <a:ext uri="{FF2B5EF4-FFF2-40B4-BE49-F238E27FC236}">
                <a16:creationId xmlns:a16="http://schemas.microsoft.com/office/drawing/2014/main" id="{DB672E02-2E61-BF6E-A22F-465868402FC9}"/>
              </a:ext>
            </a:extLst>
          </p:cNvPr>
          <p:cNvSpPr>
            <a:spLocks noGrp="1"/>
          </p:cNvSpPr>
          <p:nvPr>
            <p:ph idx="10"/>
          </p:nvPr>
        </p:nvSpPr>
        <p:spPr>
          <a:xfrm>
            <a:off x="3971764" y="2942917"/>
            <a:ext cx="4572508" cy="3798451"/>
          </a:xfrm>
          <a:ln>
            <a:solidFill>
              <a:schemeClr val="tx1"/>
            </a:solidFill>
          </a:ln>
        </p:spPr>
        <p:txBody>
          <a:bodyPr/>
          <a:lstStyle/>
          <a:p>
            <a:pPr marL="0" indent="0"/>
            <a:r>
              <a:rPr lang="en-GB" sz="1800" b="1" dirty="0"/>
              <a:t>STANDARD 10.2 Human Resource Management</a:t>
            </a:r>
          </a:p>
          <a:p>
            <a:endParaRPr lang="en-GB" sz="700" b="1" dirty="0"/>
          </a:p>
          <a:p>
            <a:pPr marL="0" indent="0"/>
            <a:r>
              <a:rPr lang="en-GB" sz="2000" b="0" i="1" u="none" strike="noStrike" baseline="0" dirty="0">
                <a:solidFill>
                  <a:srgbClr val="000000"/>
                </a:solidFill>
              </a:rPr>
              <a:t>The CAE must establish an approach to “develop and retain internal auditors who are qualified to successfully implement the internal audit strategy and achieve the internal audit plan.”</a:t>
            </a:r>
          </a:p>
          <a:p>
            <a:pPr marL="0" indent="0"/>
            <a:r>
              <a:rPr lang="en-GB" sz="2000" b="0" i="1" u="none" strike="noStrike" baseline="0" dirty="0">
                <a:solidFill>
                  <a:srgbClr val="000000"/>
                </a:solidFill>
              </a:rPr>
              <a:t>The CAE must collaborate with internal auditors to help them develop their individual competencies through training, supervisory feedback, and/or mentoring</a:t>
            </a:r>
            <a:r>
              <a:rPr lang="en-GB" sz="2000" b="0" i="0" u="none" strike="noStrike" baseline="0" dirty="0">
                <a:solidFill>
                  <a:srgbClr val="000000"/>
                </a:solidFill>
              </a:rPr>
              <a:t>.</a:t>
            </a:r>
            <a:r>
              <a:rPr lang="en-GB" sz="1800" b="0" i="0" u="none" strike="noStrike" baseline="0" dirty="0">
                <a:solidFill>
                  <a:srgbClr val="000000"/>
                </a:solidFill>
              </a:rPr>
              <a:t>	</a:t>
            </a:r>
          </a:p>
          <a:p>
            <a:endParaRPr lang="en-GB" sz="1800" b="1" dirty="0"/>
          </a:p>
        </p:txBody>
      </p:sp>
      <p:sp>
        <p:nvSpPr>
          <p:cNvPr id="6" name="TextBox 5">
            <a:extLst>
              <a:ext uri="{FF2B5EF4-FFF2-40B4-BE49-F238E27FC236}">
                <a16:creationId xmlns:a16="http://schemas.microsoft.com/office/drawing/2014/main" id="{4F9D3618-0612-D563-37D5-846036E365D3}"/>
              </a:ext>
            </a:extLst>
          </p:cNvPr>
          <p:cNvSpPr txBox="1"/>
          <p:nvPr/>
        </p:nvSpPr>
        <p:spPr>
          <a:xfrm>
            <a:off x="191344" y="1858950"/>
            <a:ext cx="11665296" cy="905633"/>
          </a:xfrm>
          <a:prstGeom prst="rect">
            <a:avLst/>
          </a:prstGeom>
          <a:noFill/>
          <a:ln>
            <a:solidFill>
              <a:schemeClr val="accent1"/>
            </a:solidFill>
          </a:ln>
        </p:spPr>
        <p:txBody>
          <a:bodyPr wrap="square" rtlCol="0">
            <a:spAutoFit/>
          </a:bodyPr>
          <a:lstStyle/>
          <a:p>
            <a:pPr algn="ctr">
              <a:lnSpc>
                <a:spcPct val="115000"/>
              </a:lnSpc>
              <a:spcAft>
                <a:spcPts val="1000"/>
              </a:spcAft>
            </a:pPr>
            <a:r>
              <a:rPr lang="en-US" sz="2400" b="1" i="1" dirty="0">
                <a:solidFill>
                  <a:schemeClr val="tx1"/>
                </a:solidFill>
                <a:effectLst/>
                <a:latin typeface="+mn-lt"/>
                <a:ea typeface="Arial" panose="020B0604020202020204" pitchFamily="34" charset="0"/>
              </a:rPr>
              <a:t>The chief audit executive manages resources to implement the internal audit function’s strategy and achieve its plan and mandate.</a:t>
            </a:r>
            <a:endParaRPr lang="en-GB" sz="2400" dirty="0">
              <a:solidFill>
                <a:schemeClr val="tx1"/>
              </a:solidFill>
              <a:effectLst/>
              <a:latin typeface="+mn-lt"/>
              <a:ea typeface="Arial" panose="020B0604020202020204" pitchFamily="34" charset="0"/>
            </a:endParaRPr>
          </a:p>
        </p:txBody>
      </p:sp>
      <p:sp>
        <p:nvSpPr>
          <p:cNvPr id="4" name="TextBox 3">
            <a:extLst>
              <a:ext uri="{FF2B5EF4-FFF2-40B4-BE49-F238E27FC236}">
                <a16:creationId xmlns:a16="http://schemas.microsoft.com/office/drawing/2014/main" id="{6485AE85-6844-7530-03A1-329945FA5EBF}"/>
              </a:ext>
            </a:extLst>
          </p:cNvPr>
          <p:cNvSpPr txBox="1"/>
          <p:nvPr/>
        </p:nvSpPr>
        <p:spPr>
          <a:xfrm>
            <a:off x="8616280" y="2949704"/>
            <a:ext cx="3384376" cy="3770263"/>
          </a:xfrm>
          <a:prstGeom prst="rect">
            <a:avLst/>
          </a:prstGeom>
          <a:noFill/>
          <a:ln>
            <a:solidFill>
              <a:schemeClr val="tx1"/>
            </a:solidFill>
          </a:ln>
        </p:spPr>
        <p:txBody>
          <a:bodyPr wrap="square" rtlCol="0">
            <a:spAutoFit/>
          </a:bodyPr>
          <a:lstStyle/>
          <a:p>
            <a:r>
              <a:rPr lang="en-GB" sz="1800" b="1" dirty="0">
                <a:solidFill>
                  <a:schemeClr val="tx1"/>
                </a:solidFill>
                <a:latin typeface="+mn-lt"/>
              </a:rPr>
              <a:t>STANDARD 10.3 Technological Resources</a:t>
            </a:r>
          </a:p>
          <a:p>
            <a:endParaRPr lang="en-GB" sz="900" b="1" dirty="0">
              <a:solidFill>
                <a:schemeClr val="tx1"/>
              </a:solidFill>
              <a:latin typeface="+mn-lt"/>
            </a:endParaRPr>
          </a:p>
          <a:p>
            <a:r>
              <a:rPr lang="en-GB" sz="2000" b="0" i="1" u="none" strike="noStrike" baseline="0" dirty="0">
                <a:solidFill>
                  <a:srgbClr val="000000"/>
                </a:solidFill>
                <a:latin typeface="+mn-lt"/>
              </a:rPr>
              <a:t>The CAE must collaborate with the organization’s information technology and information security functions to implement technological resources properly</a:t>
            </a:r>
            <a:r>
              <a:rPr lang="en-GB" sz="1800" b="0" i="0" u="none" strike="noStrike" baseline="0" dirty="0">
                <a:solidFill>
                  <a:srgbClr val="000000"/>
                </a:solidFill>
                <a:latin typeface="+mn-lt"/>
              </a:rPr>
              <a:t>.</a:t>
            </a:r>
            <a:endParaRPr lang="en-GB" sz="1800" b="1" dirty="0">
              <a:solidFill>
                <a:schemeClr val="tx1"/>
              </a:solidFill>
              <a:latin typeface="+mn-lt"/>
            </a:endParaRPr>
          </a:p>
          <a:p>
            <a:endParaRPr lang="en-GB" sz="1800" b="1" dirty="0">
              <a:solidFill>
                <a:schemeClr val="tx1"/>
              </a:solidFill>
              <a:latin typeface="+mn-lt"/>
            </a:endParaRPr>
          </a:p>
          <a:p>
            <a:endParaRPr lang="en-GB" sz="1800" b="1" dirty="0">
              <a:solidFill>
                <a:schemeClr val="tx1"/>
              </a:solidFill>
              <a:latin typeface="+mn-lt"/>
            </a:endParaRPr>
          </a:p>
          <a:p>
            <a:endParaRPr lang="en-GB" sz="1800" b="1" dirty="0">
              <a:solidFill>
                <a:schemeClr val="tx1"/>
              </a:solidFill>
              <a:latin typeface="+mn-lt"/>
            </a:endParaRPr>
          </a:p>
        </p:txBody>
      </p:sp>
    </p:spTree>
    <p:extLst>
      <p:ext uri="{BB962C8B-B14F-4D97-AF65-F5344CB8AC3E}">
        <p14:creationId xmlns:p14="http://schemas.microsoft.com/office/powerpoint/2010/main" val="224290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International Professional Practices Framework 2025 Structure</a:t>
            </a:r>
          </a:p>
        </p:txBody>
      </p:sp>
    </p:spTree>
    <p:extLst>
      <p:ext uri="{BB962C8B-B14F-4D97-AF65-F5344CB8AC3E}">
        <p14:creationId xmlns:p14="http://schemas.microsoft.com/office/powerpoint/2010/main" val="3595319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IV – Managing the Internal Audit Function</a:t>
            </a:r>
            <a:br>
              <a:rPr lang="en-GB" dirty="0">
                <a:solidFill>
                  <a:srgbClr val="292C39"/>
                </a:solidFill>
              </a:rPr>
            </a:br>
            <a:r>
              <a:rPr lang="en-GB" dirty="0">
                <a:solidFill>
                  <a:srgbClr val="292C39"/>
                </a:solidFill>
              </a:rPr>
              <a:t>Principle 11 – Communicate Effectively</a:t>
            </a:r>
          </a:p>
        </p:txBody>
      </p:sp>
      <p:sp>
        <p:nvSpPr>
          <p:cNvPr id="6" name="TextBox 5">
            <a:extLst>
              <a:ext uri="{FF2B5EF4-FFF2-40B4-BE49-F238E27FC236}">
                <a16:creationId xmlns:a16="http://schemas.microsoft.com/office/drawing/2014/main" id="{4F9D3618-0612-D563-37D5-846036E365D3}"/>
              </a:ext>
            </a:extLst>
          </p:cNvPr>
          <p:cNvSpPr txBox="1"/>
          <p:nvPr/>
        </p:nvSpPr>
        <p:spPr>
          <a:xfrm>
            <a:off x="191344" y="1858950"/>
            <a:ext cx="11665296" cy="905633"/>
          </a:xfrm>
          <a:prstGeom prst="rect">
            <a:avLst/>
          </a:prstGeom>
          <a:noFill/>
          <a:ln>
            <a:solidFill>
              <a:schemeClr val="accent1"/>
            </a:solidFill>
          </a:ln>
        </p:spPr>
        <p:txBody>
          <a:bodyPr wrap="square" rtlCol="0">
            <a:spAutoFit/>
          </a:bodyPr>
          <a:lstStyle/>
          <a:p>
            <a:pPr algn="ctr">
              <a:lnSpc>
                <a:spcPct val="115000"/>
              </a:lnSpc>
              <a:spcAft>
                <a:spcPts val="1000"/>
              </a:spcAft>
            </a:pPr>
            <a:r>
              <a:rPr lang="en-US" sz="2400" b="1" i="1" dirty="0">
                <a:solidFill>
                  <a:schemeClr val="tx1"/>
                </a:solidFill>
                <a:effectLst/>
                <a:latin typeface="+mn-lt"/>
                <a:ea typeface="Arial" panose="020B0604020202020204" pitchFamily="34" charset="0"/>
              </a:rPr>
              <a:t>The chief audit executive guides the internal audit function to communicate effectively with its stakeholders.</a:t>
            </a:r>
            <a:endParaRPr lang="en-GB" sz="2400" i="1" dirty="0">
              <a:solidFill>
                <a:schemeClr val="tx1"/>
              </a:solidFill>
              <a:effectLst/>
              <a:latin typeface="+mn-lt"/>
              <a:ea typeface="Arial" panose="020B0604020202020204" pitchFamily="34" charset="0"/>
            </a:endParaRPr>
          </a:p>
        </p:txBody>
      </p:sp>
      <p:sp>
        <p:nvSpPr>
          <p:cNvPr id="5" name="Content Placeholder 4">
            <a:extLst>
              <a:ext uri="{FF2B5EF4-FFF2-40B4-BE49-F238E27FC236}">
                <a16:creationId xmlns:a16="http://schemas.microsoft.com/office/drawing/2014/main" id="{27E2457F-86F2-F4B7-A679-4586C069E177}"/>
              </a:ext>
            </a:extLst>
          </p:cNvPr>
          <p:cNvSpPr>
            <a:spLocks noGrp="1"/>
          </p:cNvSpPr>
          <p:nvPr>
            <p:ph idx="1"/>
          </p:nvPr>
        </p:nvSpPr>
        <p:spPr>
          <a:xfrm>
            <a:off x="191344" y="3025837"/>
            <a:ext cx="5496610" cy="3139467"/>
          </a:xfrm>
        </p:spPr>
        <p:txBody>
          <a:bodyPr/>
          <a:lstStyle/>
          <a:p>
            <a:pPr marL="0" indent="0"/>
            <a:r>
              <a:rPr lang="en-GB" sz="2000" b="1" dirty="0"/>
              <a:t>STANDARD 11.1 Building Relationships and Communicating with Stakeholders</a:t>
            </a:r>
          </a:p>
          <a:p>
            <a:pPr marL="0" indent="0"/>
            <a:endParaRPr lang="en-GB" sz="700" b="0" i="1" u="none" strike="noStrike" baseline="0" dirty="0">
              <a:solidFill>
                <a:srgbClr val="000000"/>
              </a:solidFill>
            </a:endParaRPr>
          </a:p>
          <a:p>
            <a:pPr marL="0" indent="0"/>
            <a:r>
              <a:rPr lang="en-GB" sz="2000" b="0" i="1" u="none" strike="noStrike" baseline="0" dirty="0">
                <a:solidFill>
                  <a:srgbClr val="000000"/>
                </a:solidFill>
              </a:rPr>
              <a:t>The CAE must develop an approach for the internal audit function to build relationships and trust with key stakeholders, </a:t>
            </a:r>
            <a:r>
              <a:rPr lang="en-GB" sz="2400" b="0" i="1" u="none" strike="noStrike" baseline="0" dirty="0">
                <a:solidFill>
                  <a:srgbClr val="000000"/>
                </a:solidFill>
              </a:rPr>
              <a:t>including</a:t>
            </a:r>
            <a:r>
              <a:rPr lang="en-GB" sz="2000" b="0" i="1" u="none" strike="noStrike" baseline="0" dirty="0">
                <a:solidFill>
                  <a:srgbClr val="000000"/>
                </a:solidFill>
              </a:rPr>
              <a:t> the </a:t>
            </a:r>
            <a:r>
              <a:rPr lang="en-GB" sz="2000" i="1" dirty="0">
                <a:solidFill>
                  <a:srgbClr val="000000"/>
                </a:solidFill>
              </a:rPr>
              <a:t>operational management, regulators, and internal and b</a:t>
            </a:r>
            <a:r>
              <a:rPr lang="en-GB" sz="2000" b="0" i="1" u="none" strike="noStrike" baseline="0" dirty="0">
                <a:solidFill>
                  <a:srgbClr val="000000"/>
                </a:solidFill>
              </a:rPr>
              <a:t>oard, senior management, external assurance providers and other consultants.</a:t>
            </a:r>
          </a:p>
        </p:txBody>
      </p:sp>
      <p:sp>
        <p:nvSpPr>
          <p:cNvPr id="7" name="Content Placeholder 6">
            <a:extLst>
              <a:ext uri="{FF2B5EF4-FFF2-40B4-BE49-F238E27FC236}">
                <a16:creationId xmlns:a16="http://schemas.microsoft.com/office/drawing/2014/main" id="{8B66FF88-26EA-0A81-8523-25AF3F4BA143}"/>
              </a:ext>
            </a:extLst>
          </p:cNvPr>
          <p:cNvSpPr>
            <a:spLocks noGrp="1"/>
          </p:cNvSpPr>
          <p:nvPr>
            <p:ph idx="10"/>
          </p:nvPr>
        </p:nvSpPr>
        <p:spPr>
          <a:xfrm>
            <a:off x="6096000" y="2996952"/>
            <a:ext cx="5904656" cy="3600400"/>
          </a:xfrm>
        </p:spPr>
        <p:txBody>
          <a:bodyPr/>
          <a:lstStyle/>
          <a:p>
            <a:pPr marL="0" indent="0"/>
            <a:r>
              <a:rPr lang="en-GB" sz="2000" b="1" dirty="0"/>
              <a:t>STANDARD 11.3 Communicating Results</a:t>
            </a:r>
          </a:p>
          <a:p>
            <a:endParaRPr lang="en-GB" sz="600" b="1" i="0" u="none" strike="noStrike" baseline="0" dirty="0">
              <a:solidFill>
                <a:srgbClr val="000000"/>
              </a:solidFill>
            </a:endParaRPr>
          </a:p>
          <a:p>
            <a:r>
              <a:rPr lang="en-GB" sz="2000" b="1" i="0" u="none" strike="noStrike" baseline="0" dirty="0">
                <a:solidFill>
                  <a:srgbClr val="000000"/>
                </a:solidFill>
              </a:rPr>
              <a:t>Themes</a:t>
            </a:r>
            <a:endParaRPr lang="en-GB" sz="2000" b="0" i="0" u="none" strike="noStrike" baseline="0" dirty="0">
              <a:solidFill>
                <a:srgbClr val="000000"/>
              </a:solidFill>
            </a:endParaRPr>
          </a:p>
          <a:p>
            <a:pPr marL="0" indent="0"/>
            <a:r>
              <a:rPr lang="en-GB" sz="2000" b="0" i="1" u="none" strike="noStrike" baseline="0" dirty="0">
                <a:solidFill>
                  <a:srgbClr val="000000"/>
                </a:solidFill>
              </a:rPr>
              <a:t>The findings and conclusions of multiple engagements, when viewed holistically, may reveal patterns or trends, such as root causes. When the CAE identifies themes related to the organization’s governance, risk management, and control processes, the themes must be communicated timely, along with insights, advice, and/or conclusions, to the board and senior management</a:t>
            </a:r>
            <a:r>
              <a:rPr lang="en-GB" sz="1800" b="0" i="1" u="none" strike="noStrike" baseline="0" dirty="0">
                <a:solidFill>
                  <a:srgbClr val="000000"/>
                </a:solidFill>
              </a:rPr>
              <a:t>.</a:t>
            </a:r>
            <a:r>
              <a:rPr lang="en-GB" sz="1800" b="0" i="0" u="none" strike="noStrike" baseline="0" dirty="0">
                <a:solidFill>
                  <a:srgbClr val="000000"/>
                </a:solidFill>
              </a:rPr>
              <a:t>	</a:t>
            </a:r>
          </a:p>
          <a:p>
            <a:pPr marL="0" indent="0"/>
            <a:endParaRPr lang="en-GB" sz="2000" b="1" dirty="0"/>
          </a:p>
          <a:p>
            <a:pPr marL="0" indent="0"/>
            <a:endParaRPr lang="en-GB" sz="2000" b="1" dirty="0"/>
          </a:p>
        </p:txBody>
      </p:sp>
    </p:spTree>
    <p:extLst>
      <p:ext uri="{BB962C8B-B14F-4D97-AF65-F5344CB8AC3E}">
        <p14:creationId xmlns:p14="http://schemas.microsoft.com/office/powerpoint/2010/main" val="2649501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IV – Managing the Internal Audit Function</a:t>
            </a:r>
            <a:br>
              <a:rPr lang="en-GB" dirty="0">
                <a:solidFill>
                  <a:srgbClr val="292C39"/>
                </a:solidFill>
              </a:rPr>
            </a:br>
            <a:r>
              <a:rPr lang="en-GB" dirty="0">
                <a:solidFill>
                  <a:srgbClr val="292C39"/>
                </a:solidFill>
              </a:rPr>
              <a:t>Principle 12 – Enhance Quality</a:t>
            </a:r>
          </a:p>
        </p:txBody>
      </p:sp>
      <p:sp>
        <p:nvSpPr>
          <p:cNvPr id="6" name="TextBox 5">
            <a:extLst>
              <a:ext uri="{FF2B5EF4-FFF2-40B4-BE49-F238E27FC236}">
                <a16:creationId xmlns:a16="http://schemas.microsoft.com/office/drawing/2014/main" id="{4F9D3618-0612-D563-37D5-846036E365D3}"/>
              </a:ext>
            </a:extLst>
          </p:cNvPr>
          <p:cNvSpPr txBox="1"/>
          <p:nvPr/>
        </p:nvSpPr>
        <p:spPr>
          <a:xfrm>
            <a:off x="203343" y="1772816"/>
            <a:ext cx="11665296" cy="770147"/>
          </a:xfrm>
          <a:prstGeom prst="rect">
            <a:avLst/>
          </a:prstGeom>
          <a:noFill/>
          <a:ln>
            <a:solidFill>
              <a:schemeClr val="accent1"/>
            </a:solidFill>
          </a:ln>
        </p:spPr>
        <p:txBody>
          <a:bodyPr wrap="square" rtlCol="0">
            <a:spAutoFit/>
          </a:bodyPr>
          <a:lstStyle/>
          <a:p>
            <a:pPr algn="ctr">
              <a:lnSpc>
                <a:spcPct val="115000"/>
              </a:lnSpc>
              <a:spcAft>
                <a:spcPts val="1000"/>
              </a:spcAft>
            </a:pPr>
            <a:r>
              <a:rPr lang="en-US" sz="2000" b="1" i="1" dirty="0">
                <a:solidFill>
                  <a:schemeClr val="tx1"/>
                </a:solidFill>
                <a:effectLst/>
                <a:latin typeface="+mn-lt"/>
                <a:ea typeface="Arial" panose="020B0604020202020204" pitchFamily="34" charset="0"/>
              </a:rPr>
              <a:t>The chief audit executive is responsible for the internal audit function’s conformance with the Global Internal Audit Standards and continuous performance improvement.</a:t>
            </a:r>
            <a:endParaRPr lang="en-GB" sz="2400" dirty="0">
              <a:solidFill>
                <a:schemeClr val="tx1"/>
              </a:solidFill>
              <a:effectLst/>
              <a:latin typeface="+mn-lt"/>
              <a:ea typeface="Arial" panose="020B0604020202020204" pitchFamily="34" charset="0"/>
            </a:endParaRPr>
          </a:p>
        </p:txBody>
      </p:sp>
      <p:sp>
        <p:nvSpPr>
          <p:cNvPr id="7" name="Content Placeholder 6">
            <a:extLst>
              <a:ext uri="{FF2B5EF4-FFF2-40B4-BE49-F238E27FC236}">
                <a16:creationId xmlns:a16="http://schemas.microsoft.com/office/drawing/2014/main" id="{3B5863BB-78EF-5BC4-E99A-889DD42E442F}"/>
              </a:ext>
            </a:extLst>
          </p:cNvPr>
          <p:cNvSpPr>
            <a:spLocks noGrp="1"/>
          </p:cNvSpPr>
          <p:nvPr>
            <p:ph idx="1"/>
          </p:nvPr>
        </p:nvSpPr>
        <p:spPr>
          <a:xfrm>
            <a:off x="353044" y="2852868"/>
            <a:ext cx="11359580" cy="3600467"/>
          </a:xfrm>
        </p:spPr>
        <p:txBody>
          <a:bodyPr/>
          <a:lstStyle/>
          <a:p>
            <a:pPr marL="0" indent="0"/>
            <a:r>
              <a:rPr lang="en-GB" sz="2400" b="1" u="none" strike="noStrike" baseline="0" dirty="0">
                <a:solidFill>
                  <a:srgbClr val="000000"/>
                </a:solidFill>
              </a:rPr>
              <a:t>STANDARD 12.2 Performance Measurement</a:t>
            </a:r>
          </a:p>
          <a:p>
            <a:pPr marL="0" indent="0"/>
            <a:r>
              <a:rPr lang="en-GB" sz="2400" b="0" i="1" u="none" strike="noStrike" baseline="0" dirty="0">
                <a:solidFill>
                  <a:srgbClr val="000000"/>
                </a:solidFill>
              </a:rPr>
              <a:t>The CAE must develop objectives to evaluate the internal audit function’s performance. The CAE must consider the input and expectations of the board and senior management when developing the performance objectives.</a:t>
            </a:r>
          </a:p>
          <a:p>
            <a:pPr marL="0" indent="0"/>
            <a:r>
              <a:rPr lang="en-GB" sz="2400" b="0" i="1" u="none" strike="noStrike" baseline="0" dirty="0">
                <a:solidFill>
                  <a:srgbClr val="000000"/>
                </a:solidFill>
              </a:rPr>
              <a:t>The CAE must develop a performance measurement methodology to assess progress toward achieving the function’s objectives and to promote the continuous improvement of the internal audit function.</a:t>
            </a:r>
          </a:p>
          <a:p>
            <a:pPr marL="0" indent="0"/>
            <a:r>
              <a:rPr lang="en-GB" sz="2400" b="0" i="1" u="none" strike="noStrike" baseline="0" dirty="0">
                <a:solidFill>
                  <a:srgbClr val="000000"/>
                </a:solidFill>
              </a:rPr>
              <a:t>When assessing the internal audit function’s performance, the CAE must solicit feedback from the board and senior management as appropriate.</a:t>
            </a:r>
            <a:r>
              <a:rPr lang="en-GB" sz="2000" b="0" i="0" u="none" strike="noStrike" baseline="0" dirty="0">
                <a:solidFill>
                  <a:srgbClr val="000000"/>
                </a:solidFill>
              </a:rPr>
              <a:t>	</a:t>
            </a:r>
          </a:p>
          <a:p>
            <a:endParaRPr lang="en-GB" sz="1800" dirty="0"/>
          </a:p>
        </p:txBody>
      </p:sp>
    </p:spTree>
    <p:extLst>
      <p:ext uri="{BB962C8B-B14F-4D97-AF65-F5344CB8AC3E}">
        <p14:creationId xmlns:p14="http://schemas.microsoft.com/office/powerpoint/2010/main" val="83745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2910-1FE9-68BD-CBF1-F70CECA0DAEE}"/>
              </a:ext>
            </a:extLst>
          </p:cNvPr>
          <p:cNvSpPr>
            <a:spLocks noGrp="1"/>
          </p:cNvSpPr>
          <p:nvPr>
            <p:ph type="title"/>
          </p:nvPr>
        </p:nvSpPr>
        <p:spPr>
          <a:xfrm>
            <a:off x="407368" y="260648"/>
            <a:ext cx="4512501" cy="986238"/>
          </a:xfrm>
        </p:spPr>
        <p:txBody>
          <a:bodyPr/>
          <a:lstStyle/>
          <a:p>
            <a:r>
              <a:rPr lang="en-GB" dirty="0"/>
              <a:t>Domain V – Performing Internal Audit Services </a:t>
            </a:r>
          </a:p>
        </p:txBody>
      </p:sp>
      <p:sp>
        <p:nvSpPr>
          <p:cNvPr id="5" name="Content Placeholder 2">
            <a:extLst>
              <a:ext uri="{FF2B5EF4-FFF2-40B4-BE49-F238E27FC236}">
                <a16:creationId xmlns:a16="http://schemas.microsoft.com/office/drawing/2014/main" id="{950ADC39-FCB0-7163-4AE6-4FB6EC1125B4}"/>
              </a:ext>
            </a:extLst>
          </p:cNvPr>
          <p:cNvSpPr>
            <a:spLocks noGrp="1"/>
          </p:cNvSpPr>
          <p:nvPr>
            <p:ph idx="1"/>
          </p:nvPr>
        </p:nvSpPr>
        <p:spPr>
          <a:xfrm>
            <a:off x="191344" y="1412776"/>
            <a:ext cx="5112567" cy="4824536"/>
          </a:xfrm>
        </p:spPr>
        <p:txBody>
          <a:bodyPr/>
          <a:lstStyle/>
          <a:p>
            <a:r>
              <a:rPr lang="en-US" sz="2400" b="1" dirty="0">
                <a:effectLst/>
                <a:latin typeface="Arial" panose="020B0604020202020204" pitchFamily="34" charset="0"/>
                <a:ea typeface="Arial" panose="020B0604020202020204" pitchFamily="34" charset="0"/>
              </a:rPr>
              <a:t>INTRODUCTION</a:t>
            </a:r>
          </a:p>
          <a:p>
            <a:pPr marL="0" indent="0"/>
            <a:r>
              <a:rPr lang="en-US" sz="2400" i="1" dirty="0">
                <a:effectLst/>
                <a:latin typeface="Arial" panose="020B0604020202020204" pitchFamily="34" charset="0"/>
                <a:ea typeface="Arial" panose="020B0604020202020204" pitchFamily="34" charset="0"/>
              </a:rPr>
              <a:t>Performing internal audit services requires internal auditors to effectively plan engagements, conduct the engagement</a:t>
            </a:r>
            <a:r>
              <a:rPr lang="en-US" sz="2400" i="1" spc="-1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work</a:t>
            </a:r>
            <a:r>
              <a:rPr lang="en-US" sz="2400" i="1" spc="-1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to</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develop</a:t>
            </a:r>
            <a:r>
              <a:rPr lang="en-US" sz="2400" i="1" spc="-2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findings</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and</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conclusions,</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collaborate with management to identify recommendations and/or action plans that address the findings, and</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communicate</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with management</a:t>
            </a:r>
            <a:r>
              <a:rPr lang="en-US" sz="2400" i="1" spc="-1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and</a:t>
            </a:r>
            <a:r>
              <a:rPr lang="en-US" sz="2400" i="1" spc="-20" dirty="0">
                <a:effectLst/>
                <a:latin typeface="Arial" panose="020B0604020202020204" pitchFamily="34" charset="0"/>
                <a:ea typeface="Arial" panose="020B0604020202020204" pitchFamily="34" charset="0"/>
              </a:rPr>
              <a:t> the </a:t>
            </a:r>
            <a:r>
              <a:rPr lang="en-US" sz="2400" i="1" dirty="0">
                <a:effectLst/>
                <a:latin typeface="Arial" panose="020B0604020202020204" pitchFamily="34" charset="0"/>
                <a:ea typeface="Arial" panose="020B0604020202020204" pitchFamily="34" charset="0"/>
              </a:rPr>
              <a:t>employees</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responsible for</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the</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activity</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under</a:t>
            </a:r>
            <a:r>
              <a:rPr lang="en-US" sz="2400" i="1" spc="-1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review</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throughout</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the</a:t>
            </a:r>
            <a:r>
              <a:rPr lang="en-US" sz="2400" i="1" spc="-25"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engagement</a:t>
            </a:r>
            <a:r>
              <a:rPr lang="en-US" sz="2400" i="1" spc="-1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and after</a:t>
            </a:r>
            <a:r>
              <a:rPr lang="en-US" sz="2400" i="1" spc="-20" dirty="0">
                <a:effectLst/>
                <a:latin typeface="Arial" panose="020B0604020202020204" pitchFamily="34" charset="0"/>
                <a:ea typeface="Arial" panose="020B0604020202020204" pitchFamily="34" charset="0"/>
              </a:rPr>
              <a:t> </a:t>
            </a:r>
            <a:r>
              <a:rPr lang="en-US" sz="2400" i="1" dirty="0">
                <a:effectLst/>
                <a:latin typeface="Arial" panose="020B0604020202020204" pitchFamily="34" charset="0"/>
                <a:ea typeface="Arial" panose="020B0604020202020204" pitchFamily="34" charset="0"/>
              </a:rPr>
              <a:t>it </a:t>
            </a:r>
            <a:r>
              <a:rPr lang="en-US" sz="2400" i="1" spc="-10" dirty="0">
                <a:effectLst/>
                <a:latin typeface="Arial" panose="020B0604020202020204" pitchFamily="34" charset="0"/>
                <a:ea typeface="Arial" panose="020B0604020202020204" pitchFamily="34" charset="0"/>
              </a:rPr>
              <a:t>closes.</a:t>
            </a:r>
            <a:endParaRPr lang="en-US" sz="2400" b="1" i="1" dirty="0">
              <a:latin typeface="Arial" panose="020B0604020202020204" pitchFamily="34" charset="0"/>
              <a:ea typeface="Arial" panose="020B0604020202020204" pitchFamily="34" charset="0"/>
            </a:endParaRPr>
          </a:p>
          <a:p>
            <a:endParaRPr lang="en-GB" sz="1800" dirty="0"/>
          </a:p>
        </p:txBody>
      </p:sp>
    </p:spTree>
    <p:extLst>
      <p:ext uri="{BB962C8B-B14F-4D97-AF65-F5344CB8AC3E}">
        <p14:creationId xmlns:p14="http://schemas.microsoft.com/office/powerpoint/2010/main" val="16854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043-5FF1-254F-AC6B-21313D112C87}"/>
              </a:ext>
            </a:extLst>
          </p:cNvPr>
          <p:cNvSpPr>
            <a:spLocks noGrp="1"/>
          </p:cNvSpPr>
          <p:nvPr>
            <p:ph type="title"/>
          </p:nvPr>
        </p:nvSpPr>
        <p:spPr>
          <a:xfrm>
            <a:off x="407368" y="173574"/>
            <a:ext cx="10008000" cy="1209682"/>
          </a:xfrm>
        </p:spPr>
        <p:txBody>
          <a:bodyPr/>
          <a:lstStyle/>
          <a:p>
            <a:r>
              <a:rPr lang="en-GB" sz="3600" dirty="0">
                <a:solidFill>
                  <a:srgbClr val="001F5F"/>
                </a:solidFill>
                <a:latin typeface="Calibri"/>
                <a:cs typeface="Calibri"/>
              </a:rPr>
              <a:t>Domain V – Performing Internal Audit Services</a:t>
            </a:r>
            <a:endParaRPr lang="en-GB" sz="3600" dirty="0"/>
          </a:p>
        </p:txBody>
      </p:sp>
      <p:graphicFrame>
        <p:nvGraphicFramePr>
          <p:cNvPr id="8" name="Content Placeholder 7">
            <a:extLst>
              <a:ext uri="{FF2B5EF4-FFF2-40B4-BE49-F238E27FC236}">
                <a16:creationId xmlns:a16="http://schemas.microsoft.com/office/drawing/2014/main" id="{4EE76712-8B8F-B63B-1EE7-2DE476690BF2}"/>
              </a:ext>
            </a:extLst>
          </p:cNvPr>
          <p:cNvGraphicFramePr>
            <a:graphicFrameLocks noGrp="1"/>
          </p:cNvGraphicFramePr>
          <p:nvPr>
            <p:ph idx="1"/>
            <p:extLst>
              <p:ext uri="{D42A27DB-BD31-4B8C-83A1-F6EECF244321}">
                <p14:modId xmlns:p14="http://schemas.microsoft.com/office/powerpoint/2010/main" val="2535981869"/>
              </p:ext>
            </p:extLst>
          </p:nvPr>
        </p:nvGraphicFramePr>
        <p:xfrm>
          <a:off x="431800" y="1773238"/>
          <a:ext cx="1142484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227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E1F0-100F-9FAB-9CC2-DAF0F6D425F8}"/>
              </a:ext>
            </a:extLst>
          </p:cNvPr>
          <p:cNvSpPr>
            <a:spLocks noGrp="1"/>
          </p:cNvSpPr>
          <p:nvPr>
            <p:ph type="title"/>
          </p:nvPr>
        </p:nvSpPr>
        <p:spPr>
          <a:xfrm>
            <a:off x="431370" y="764704"/>
            <a:ext cx="10008000" cy="958854"/>
          </a:xfrm>
        </p:spPr>
        <p:txBody>
          <a:bodyPr/>
          <a:lstStyle/>
          <a:p>
            <a:r>
              <a:rPr lang="en-GB" dirty="0"/>
              <a:t>Domain V – Performing Internal Audit Services</a:t>
            </a:r>
            <a:br>
              <a:rPr lang="en-GB" dirty="0"/>
            </a:br>
            <a:r>
              <a:rPr lang="en-GB" dirty="0"/>
              <a:t>Principle 13 – Plan Engagements Effectively</a:t>
            </a:r>
          </a:p>
        </p:txBody>
      </p:sp>
      <p:sp>
        <p:nvSpPr>
          <p:cNvPr id="5" name="Content Placeholder 4">
            <a:extLst>
              <a:ext uri="{FF2B5EF4-FFF2-40B4-BE49-F238E27FC236}">
                <a16:creationId xmlns:a16="http://schemas.microsoft.com/office/drawing/2014/main" id="{DB80160B-B73D-7CEA-FC86-ED66A64A919C}"/>
              </a:ext>
            </a:extLst>
          </p:cNvPr>
          <p:cNvSpPr>
            <a:spLocks noGrp="1"/>
          </p:cNvSpPr>
          <p:nvPr>
            <p:ph idx="1"/>
          </p:nvPr>
        </p:nvSpPr>
        <p:spPr>
          <a:xfrm>
            <a:off x="191344" y="2099398"/>
            <a:ext cx="11737304" cy="4569961"/>
          </a:xfrm>
        </p:spPr>
        <p:txBody>
          <a:bodyPr/>
          <a:lstStyle/>
          <a:p>
            <a:pPr marL="0" indent="0"/>
            <a:r>
              <a:rPr lang="en-GB" sz="2000" b="1" dirty="0"/>
              <a:t>STANDARD 13.2 Engagement Communications </a:t>
            </a:r>
          </a:p>
          <a:p>
            <a:pPr marL="0" indent="0"/>
            <a:r>
              <a:rPr lang="en-GB" sz="2400" b="0" i="1" u="none" strike="noStrike" baseline="0" dirty="0">
                <a:solidFill>
                  <a:srgbClr val="000000"/>
                </a:solidFill>
              </a:rPr>
              <a:t>Internal auditors must communicate the objectives, scope, and timing of the engagement with management. Subsequent changes must be communicated with management timely.</a:t>
            </a:r>
          </a:p>
          <a:p>
            <a:pPr marL="0" indent="0"/>
            <a:endParaRPr lang="en-GB" sz="900" b="0" i="1" u="none" strike="noStrike" baseline="0" dirty="0">
              <a:solidFill>
                <a:srgbClr val="000000"/>
              </a:solidFill>
            </a:endParaRPr>
          </a:p>
          <a:p>
            <a:pPr marL="0" indent="0"/>
            <a:r>
              <a:rPr lang="en-GB" sz="2400" b="0" i="1" u="none" strike="noStrike" baseline="0" dirty="0">
                <a:solidFill>
                  <a:srgbClr val="000000"/>
                </a:solidFill>
              </a:rPr>
              <a:t>At the end of an engagement, if internal auditors and management do not agree on the engagement results, internal auditors must discuss and try to reach a mutual understanding of the issue with the management of the activity under review.</a:t>
            </a:r>
          </a:p>
          <a:p>
            <a:pPr marL="0" indent="0"/>
            <a:endParaRPr lang="en-GB" sz="900" b="0" i="1" u="none" strike="noStrike" baseline="0" dirty="0">
              <a:solidFill>
                <a:srgbClr val="000000"/>
              </a:solidFill>
            </a:endParaRPr>
          </a:p>
          <a:p>
            <a:pPr marL="0" indent="0"/>
            <a:r>
              <a:rPr lang="en-GB" sz="2400" b="0" i="1" u="none" strike="noStrike" baseline="0" dirty="0">
                <a:solidFill>
                  <a:srgbClr val="000000"/>
                </a:solidFill>
              </a:rPr>
              <a:t>Internal auditors must follow an established methodology to allow both parties to express their positions regarding the content of the final engagement communication and the reasons for any differences of opinion regarding the engagement results.	</a:t>
            </a:r>
          </a:p>
          <a:p>
            <a:endParaRPr lang="en-GB" dirty="0"/>
          </a:p>
        </p:txBody>
      </p:sp>
    </p:spTree>
    <p:extLst>
      <p:ext uri="{BB962C8B-B14F-4D97-AF65-F5344CB8AC3E}">
        <p14:creationId xmlns:p14="http://schemas.microsoft.com/office/powerpoint/2010/main" val="156808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E1F0-100F-9FAB-9CC2-DAF0F6D425F8}"/>
              </a:ext>
            </a:extLst>
          </p:cNvPr>
          <p:cNvSpPr>
            <a:spLocks noGrp="1"/>
          </p:cNvSpPr>
          <p:nvPr>
            <p:ph type="title"/>
          </p:nvPr>
        </p:nvSpPr>
        <p:spPr>
          <a:xfrm>
            <a:off x="421754" y="429293"/>
            <a:ext cx="10008000" cy="958854"/>
          </a:xfrm>
        </p:spPr>
        <p:txBody>
          <a:bodyPr/>
          <a:lstStyle/>
          <a:p>
            <a:r>
              <a:rPr lang="en-GB" dirty="0"/>
              <a:t>Domain V – Performing Internal Audit Services</a:t>
            </a:r>
            <a:br>
              <a:rPr lang="en-GB" dirty="0"/>
            </a:br>
            <a:r>
              <a:rPr lang="en-GB" dirty="0"/>
              <a:t>Principle 13 – Plan Engagements Effectively</a:t>
            </a:r>
          </a:p>
        </p:txBody>
      </p:sp>
      <p:sp>
        <p:nvSpPr>
          <p:cNvPr id="5" name="Content Placeholder 4">
            <a:extLst>
              <a:ext uri="{FF2B5EF4-FFF2-40B4-BE49-F238E27FC236}">
                <a16:creationId xmlns:a16="http://schemas.microsoft.com/office/drawing/2014/main" id="{DB80160B-B73D-7CEA-FC86-ED66A64A919C}"/>
              </a:ext>
            </a:extLst>
          </p:cNvPr>
          <p:cNvSpPr>
            <a:spLocks noGrp="1"/>
          </p:cNvSpPr>
          <p:nvPr>
            <p:ph idx="1"/>
          </p:nvPr>
        </p:nvSpPr>
        <p:spPr>
          <a:xfrm>
            <a:off x="421754" y="1844824"/>
            <a:ext cx="11137238" cy="4824536"/>
          </a:xfrm>
        </p:spPr>
        <p:txBody>
          <a:bodyPr/>
          <a:lstStyle/>
          <a:p>
            <a:pPr marL="0" indent="0"/>
            <a:r>
              <a:rPr lang="en-GB" sz="2400" b="1" dirty="0"/>
              <a:t>STANDARD 13.3 Engagement Objectives and Scope </a:t>
            </a:r>
          </a:p>
          <a:p>
            <a:pPr marL="0" indent="0"/>
            <a:endParaRPr lang="en-GB" sz="1000" b="0" i="1" u="none" strike="noStrike" baseline="0" dirty="0">
              <a:solidFill>
                <a:srgbClr val="000000"/>
              </a:solidFill>
            </a:endParaRPr>
          </a:p>
          <a:p>
            <a:pPr marL="0" indent="0"/>
            <a:r>
              <a:rPr lang="en-GB" sz="2800" b="0" i="1" u="none" strike="noStrike" baseline="0" dirty="0">
                <a:solidFill>
                  <a:srgbClr val="000000"/>
                </a:solidFill>
              </a:rPr>
              <a:t>Scope limitations must be discussed with management when identified, with a goal of achieving resolution. </a:t>
            </a:r>
          </a:p>
          <a:p>
            <a:pPr marL="0" indent="0"/>
            <a:endParaRPr lang="en-GB" sz="1000" b="0" i="1" u="none" strike="noStrike" baseline="0" dirty="0">
              <a:solidFill>
                <a:srgbClr val="000000"/>
              </a:solidFill>
            </a:endParaRPr>
          </a:p>
          <a:p>
            <a:pPr marL="0" indent="0"/>
            <a:r>
              <a:rPr lang="en-GB" sz="2800" b="0" i="1" u="none" strike="noStrike" baseline="0" dirty="0">
                <a:solidFill>
                  <a:srgbClr val="000000"/>
                </a:solidFill>
              </a:rPr>
              <a:t>If a resolution cannot be achieved with management, the CAE must elevate the scope limitation issue to the board according to an established methodology.</a:t>
            </a:r>
          </a:p>
          <a:p>
            <a:pPr marL="0" indent="0"/>
            <a:endParaRPr lang="en-GB" sz="1000" b="0" i="1" u="none" strike="noStrike" baseline="0" dirty="0">
              <a:solidFill>
                <a:srgbClr val="000000"/>
              </a:solidFill>
            </a:endParaRPr>
          </a:p>
          <a:p>
            <a:pPr marL="0" indent="0"/>
            <a:r>
              <a:rPr lang="en-GB" sz="2800" b="0" i="1" u="none" strike="noStrike" baseline="0" dirty="0">
                <a:solidFill>
                  <a:srgbClr val="000000"/>
                </a:solidFill>
              </a:rPr>
              <a:t>Internal auditors must have the flexibility to make changes to the engagement objectives and scope when audit work identifies the need to do so 	</a:t>
            </a:r>
          </a:p>
          <a:p>
            <a:pPr marL="0" indent="0"/>
            <a:r>
              <a:rPr lang="en-GB" sz="2800" b="0" i="1" u="none" strike="noStrike" baseline="0" dirty="0">
                <a:solidFill>
                  <a:srgbClr val="000000"/>
                </a:solidFill>
              </a:rPr>
              <a:t>	</a:t>
            </a:r>
          </a:p>
          <a:p>
            <a:endParaRPr lang="en-GB" sz="1800" dirty="0"/>
          </a:p>
        </p:txBody>
      </p:sp>
    </p:spTree>
    <p:extLst>
      <p:ext uri="{BB962C8B-B14F-4D97-AF65-F5344CB8AC3E}">
        <p14:creationId xmlns:p14="http://schemas.microsoft.com/office/powerpoint/2010/main" val="3961088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E1F0-100F-9FAB-9CC2-DAF0F6D425F8}"/>
              </a:ext>
            </a:extLst>
          </p:cNvPr>
          <p:cNvSpPr>
            <a:spLocks noGrp="1"/>
          </p:cNvSpPr>
          <p:nvPr>
            <p:ph type="title"/>
          </p:nvPr>
        </p:nvSpPr>
        <p:spPr/>
        <p:txBody>
          <a:bodyPr/>
          <a:lstStyle/>
          <a:p>
            <a:r>
              <a:rPr lang="en-GB" dirty="0"/>
              <a:t>Domain V – Performing Internal Audit Services</a:t>
            </a:r>
            <a:br>
              <a:rPr lang="en-GB" dirty="0"/>
            </a:br>
            <a:r>
              <a:rPr lang="en-GB" dirty="0"/>
              <a:t>Principle 14 – Conduct Engagement Work</a:t>
            </a:r>
          </a:p>
        </p:txBody>
      </p:sp>
      <p:sp>
        <p:nvSpPr>
          <p:cNvPr id="5" name="Content Placeholder 4">
            <a:extLst>
              <a:ext uri="{FF2B5EF4-FFF2-40B4-BE49-F238E27FC236}">
                <a16:creationId xmlns:a16="http://schemas.microsoft.com/office/drawing/2014/main" id="{DB80160B-B73D-7CEA-FC86-ED66A64A919C}"/>
              </a:ext>
            </a:extLst>
          </p:cNvPr>
          <p:cNvSpPr>
            <a:spLocks noGrp="1"/>
          </p:cNvSpPr>
          <p:nvPr>
            <p:ph idx="1"/>
          </p:nvPr>
        </p:nvSpPr>
        <p:spPr>
          <a:xfrm>
            <a:off x="239194" y="1772816"/>
            <a:ext cx="5856805" cy="5085184"/>
          </a:xfrm>
        </p:spPr>
        <p:txBody>
          <a:bodyPr/>
          <a:lstStyle/>
          <a:p>
            <a:pPr marL="0" indent="0"/>
            <a:r>
              <a:rPr lang="en-GB" sz="2000" b="1" u="none" strike="noStrike" baseline="0" dirty="0">
                <a:solidFill>
                  <a:srgbClr val="000000"/>
                </a:solidFill>
              </a:rPr>
              <a:t>STANDARD 14.1 Gathering Information for Analysis and Evaluation</a:t>
            </a:r>
          </a:p>
          <a:p>
            <a:pPr marL="0" indent="0"/>
            <a:r>
              <a:rPr lang="en-GB" sz="2000" b="0" i="1" u="none" strike="noStrike" baseline="0" dirty="0">
                <a:solidFill>
                  <a:srgbClr val="000000"/>
                </a:solidFill>
              </a:rPr>
              <a:t>If relevant evidence cannot be obtained, internal auditors must determine whether to identify that as a finding.</a:t>
            </a:r>
            <a:r>
              <a:rPr lang="en-GB" sz="2000" b="0" i="0" u="none" strike="noStrike" baseline="0" dirty="0">
                <a:solidFill>
                  <a:srgbClr val="000000"/>
                </a:solidFill>
              </a:rPr>
              <a:t>	</a:t>
            </a:r>
          </a:p>
          <a:p>
            <a:pPr marL="0" indent="0"/>
            <a:endParaRPr lang="en-GB" sz="1000" b="1" i="0" u="none" strike="noStrike" baseline="0" dirty="0">
              <a:solidFill>
                <a:srgbClr val="000000"/>
              </a:solidFill>
            </a:endParaRPr>
          </a:p>
          <a:p>
            <a:pPr marL="0" indent="0"/>
            <a:r>
              <a:rPr lang="en-GB" sz="2000" b="1" u="none" strike="noStrike" baseline="0" dirty="0">
                <a:solidFill>
                  <a:srgbClr val="000000"/>
                </a:solidFill>
              </a:rPr>
              <a:t>STANDARD 14.2 Analyses and Potential Engagement Findings</a:t>
            </a:r>
          </a:p>
          <a:p>
            <a:pPr marL="0" indent="0"/>
            <a:endParaRPr lang="en-GB" sz="800" b="1" u="none" strike="noStrike" baseline="0" dirty="0">
              <a:solidFill>
                <a:srgbClr val="000000"/>
              </a:solidFill>
            </a:endParaRPr>
          </a:p>
          <a:p>
            <a:pPr marL="0" indent="0"/>
            <a:r>
              <a:rPr lang="en-GB" sz="2000" b="0" i="1" u="none" strike="noStrike" baseline="0" dirty="0">
                <a:solidFill>
                  <a:srgbClr val="000000"/>
                </a:solidFill>
              </a:rPr>
              <a:t>Internal auditors must analyze information to determine whether there is a difference between the evaluation criteria and the existing state of the activity under review.</a:t>
            </a:r>
          </a:p>
          <a:p>
            <a:pPr marL="0" indent="0"/>
            <a:endParaRPr lang="en-GB" sz="1000" b="0" i="1" u="none" strike="noStrike" baseline="0" dirty="0">
              <a:solidFill>
                <a:srgbClr val="000000"/>
              </a:solidFill>
            </a:endParaRPr>
          </a:p>
          <a:p>
            <a:pPr marL="0" indent="0"/>
            <a:r>
              <a:rPr lang="en-GB" sz="2000" b="0" i="1" u="none" strike="noStrike" baseline="0" dirty="0">
                <a:solidFill>
                  <a:srgbClr val="000000"/>
                </a:solidFill>
              </a:rPr>
              <a:t>A difference between the criteria and the condition indicates a potential engagement finding that must be noted and further evaluated</a:t>
            </a:r>
            <a:r>
              <a:rPr lang="en-GB" sz="2000" b="0" i="0" u="none" strike="noStrike" baseline="0" dirty="0">
                <a:solidFill>
                  <a:srgbClr val="000000"/>
                </a:solidFill>
              </a:rPr>
              <a:t>.</a:t>
            </a:r>
            <a:r>
              <a:rPr lang="en-GB" sz="1800" b="0" i="0" u="none" strike="noStrike" baseline="0" dirty="0">
                <a:solidFill>
                  <a:srgbClr val="000000"/>
                </a:solidFill>
              </a:rPr>
              <a:t>	</a:t>
            </a:r>
          </a:p>
          <a:p>
            <a:pPr marL="0" indent="0"/>
            <a:endParaRPr lang="en-GB" sz="1800" b="0" i="0" u="none" strike="noStrike" baseline="0" dirty="0">
              <a:solidFill>
                <a:srgbClr val="000000"/>
              </a:solidFill>
            </a:endParaRPr>
          </a:p>
          <a:p>
            <a:pPr marL="0" indent="0"/>
            <a:endParaRPr lang="en-GB" sz="2400" b="1" u="none" strike="noStrike" baseline="0" dirty="0">
              <a:solidFill>
                <a:srgbClr val="000000"/>
              </a:solidFill>
            </a:endParaRPr>
          </a:p>
          <a:p>
            <a:endParaRPr lang="en-GB" dirty="0"/>
          </a:p>
        </p:txBody>
      </p:sp>
      <p:sp>
        <p:nvSpPr>
          <p:cNvPr id="4" name="Content Placeholder 3">
            <a:extLst>
              <a:ext uri="{FF2B5EF4-FFF2-40B4-BE49-F238E27FC236}">
                <a16:creationId xmlns:a16="http://schemas.microsoft.com/office/drawing/2014/main" id="{B7C28603-0B8C-BEF3-7309-D3BA73A87721}"/>
              </a:ext>
            </a:extLst>
          </p:cNvPr>
          <p:cNvSpPr>
            <a:spLocks noGrp="1"/>
          </p:cNvSpPr>
          <p:nvPr>
            <p:ph idx="10"/>
          </p:nvPr>
        </p:nvSpPr>
        <p:spPr>
          <a:xfrm>
            <a:off x="6107315" y="1772816"/>
            <a:ext cx="5856805" cy="4824536"/>
          </a:xfrm>
        </p:spPr>
        <p:txBody>
          <a:bodyPr/>
          <a:lstStyle/>
          <a:p>
            <a:pPr marL="0" indent="0"/>
            <a:r>
              <a:rPr lang="en-GB" sz="2000" b="1" dirty="0">
                <a:solidFill>
                  <a:srgbClr val="000000"/>
                </a:solidFill>
              </a:rPr>
              <a:t>STANDARD 14.3 Evaluation of Findings</a:t>
            </a:r>
            <a:endParaRPr lang="en-GB" sz="1050" i="1" dirty="0">
              <a:solidFill>
                <a:srgbClr val="000000"/>
              </a:solidFill>
            </a:endParaRPr>
          </a:p>
          <a:p>
            <a:pPr marL="0" indent="0"/>
            <a:r>
              <a:rPr lang="en-GB" sz="2000" i="1" dirty="0">
                <a:solidFill>
                  <a:srgbClr val="000000"/>
                </a:solidFill>
              </a:rPr>
              <a:t>Internal auditors must evaluate each potential engagement finding to determine its significance.</a:t>
            </a:r>
          </a:p>
          <a:p>
            <a:pPr marL="0" indent="0"/>
            <a:endParaRPr lang="en-GB" sz="2400" i="1" dirty="0">
              <a:solidFill>
                <a:srgbClr val="000000"/>
              </a:solidFill>
            </a:endParaRPr>
          </a:p>
          <a:p>
            <a:pPr marL="0" indent="0"/>
            <a:endParaRPr lang="en-GB" sz="2000" i="1" dirty="0">
              <a:solidFill>
                <a:srgbClr val="000000"/>
              </a:solidFill>
            </a:endParaRPr>
          </a:p>
          <a:p>
            <a:pPr marL="0" indent="0"/>
            <a:r>
              <a:rPr lang="en-GB" sz="2000" b="1" dirty="0"/>
              <a:t>STANDARD 14.4 Recommendations and Action Plans</a:t>
            </a:r>
          </a:p>
          <a:p>
            <a:pPr marL="0" indent="0"/>
            <a:endParaRPr lang="en-GB" sz="800" b="1" i="1" u="none" strike="noStrike" baseline="0" dirty="0">
              <a:solidFill>
                <a:srgbClr val="000000"/>
              </a:solidFill>
            </a:endParaRPr>
          </a:p>
          <a:p>
            <a:pPr marL="0" indent="0"/>
            <a:r>
              <a:rPr lang="en-GB" sz="2000" b="0" i="1" u="none" strike="noStrike" baseline="0" dirty="0">
                <a:solidFill>
                  <a:srgbClr val="000000"/>
                </a:solidFill>
              </a:rPr>
              <a:t>If internal auditors and management disagree about the engagement recommendations and/or action plans, internal auditors must follow an established methodology to allow both parties to express their positions and rationale and to determine a resolution.	</a:t>
            </a:r>
          </a:p>
          <a:p>
            <a:pPr marL="0" indent="0"/>
            <a:r>
              <a:rPr lang="en-GB" i="1" dirty="0">
                <a:solidFill>
                  <a:srgbClr val="000000"/>
                </a:solidFill>
              </a:rPr>
              <a:t>	</a:t>
            </a:r>
          </a:p>
          <a:p>
            <a:endParaRPr lang="en-GB" dirty="0"/>
          </a:p>
        </p:txBody>
      </p:sp>
    </p:spTree>
    <p:extLst>
      <p:ext uri="{BB962C8B-B14F-4D97-AF65-F5344CB8AC3E}">
        <p14:creationId xmlns:p14="http://schemas.microsoft.com/office/powerpoint/2010/main" val="3071510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07368" y="447247"/>
            <a:ext cx="10008000" cy="554190"/>
          </a:xfrm>
        </p:spPr>
        <p:txBody>
          <a:bodyPr/>
          <a:lstStyle/>
          <a:p>
            <a:r>
              <a:rPr lang="en-GB" dirty="0"/>
              <a:t>Domain V – Performing Internal Audit Services</a:t>
            </a:r>
          </a:p>
        </p:txBody>
      </p:sp>
      <p:graphicFrame>
        <p:nvGraphicFramePr>
          <p:cNvPr id="8" name="Content Placeholder 7">
            <a:extLst>
              <a:ext uri="{FF2B5EF4-FFF2-40B4-BE49-F238E27FC236}">
                <a16:creationId xmlns:a16="http://schemas.microsoft.com/office/drawing/2014/main" id="{BDFA4016-590A-4D42-9198-8B21D14EC98B}"/>
              </a:ext>
            </a:extLst>
          </p:cNvPr>
          <p:cNvGraphicFramePr>
            <a:graphicFrameLocks noGrp="1"/>
          </p:cNvGraphicFramePr>
          <p:nvPr>
            <p:ph idx="1"/>
            <p:extLst>
              <p:ext uri="{D42A27DB-BD31-4B8C-83A1-F6EECF244321}">
                <p14:modId xmlns:p14="http://schemas.microsoft.com/office/powerpoint/2010/main" val="1849497624"/>
              </p:ext>
            </p:extLst>
          </p:nvPr>
        </p:nvGraphicFramePr>
        <p:xfrm>
          <a:off x="228213" y="2457925"/>
          <a:ext cx="11628040" cy="4114800"/>
        </p:xfrm>
        <a:graphic>
          <a:graphicData uri="http://schemas.openxmlformats.org/drawingml/2006/table">
            <a:tbl>
              <a:tblPr firstRow="1" bandRow="1">
                <a:tableStyleId>{5C22544A-7EE6-4342-B048-85BDC9FD1C3A}</a:tableStyleId>
              </a:tblPr>
              <a:tblGrid>
                <a:gridCol w="2699048">
                  <a:extLst>
                    <a:ext uri="{9D8B030D-6E8A-4147-A177-3AD203B41FA5}">
                      <a16:colId xmlns:a16="http://schemas.microsoft.com/office/drawing/2014/main" val="1502411256"/>
                    </a:ext>
                  </a:extLst>
                </a:gridCol>
                <a:gridCol w="4464496">
                  <a:extLst>
                    <a:ext uri="{9D8B030D-6E8A-4147-A177-3AD203B41FA5}">
                      <a16:colId xmlns:a16="http://schemas.microsoft.com/office/drawing/2014/main" val="2070659388"/>
                    </a:ext>
                  </a:extLst>
                </a:gridCol>
                <a:gridCol w="2448272">
                  <a:extLst>
                    <a:ext uri="{9D8B030D-6E8A-4147-A177-3AD203B41FA5}">
                      <a16:colId xmlns:a16="http://schemas.microsoft.com/office/drawing/2014/main" val="1263342920"/>
                    </a:ext>
                  </a:extLst>
                </a:gridCol>
                <a:gridCol w="2016224">
                  <a:extLst>
                    <a:ext uri="{9D8B030D-6E8A-4147-A177-3AD203B41FA5}">
                      <a16:colId xmlns:a16="http://schemas.microsoft.com/office/drawing/2014/main" val="3242192951"/>
                    </a:ext>
                  </a:extLst>
                </a:gridCol>
              </a:tblGrid>
              <a:tr h="370840">
                <a:tc>
                  <a:txBody>
                    <a:bodyPr/>
                    <a:lstStyle/>
                    <a:p>
                      <a:r>
                        <a:rPr lang="en-GB" sz="2000" dirty="0"/>
                        <a:t>Standard</a:t>
                      </a:r>
                    </a:p>
                  </a:txBody>
                  <a:tcPr/>
                </a:tc>
                <a:tc>
                  <a:txBody>
                    <a:bodyPr/>
                    <a:lstStyle/>
                    <a:p>
                      <a:r>
                        <a:rPr lang="en-GB" sz="2000" dirty="0"/>
                        <a:t>Requirement</a:t>
                      </a:r>
                    </a:p>
                  </a:txBody>
                  <a:tcPr/>
                </a:tc>
                <a:tc>
                  <a:txBody>
                    <a:bodyPr/>
                    <a:lstStyle/>
                    <a:p>
                      <a:r>
                        <a:rPr lang="en-GB" sz="2000" dirty="0"/>
                        <a:t>Consideration for Conformance</a:t>
                      </a:r>
                    </a:p>
                  </a:txBody>
                  <a:tcPr/>
                </a:tc>
                <a:tc>
                  <a:txBody>
                    <a:bodyPr/>
                    <a:lstStyle/>
                    <a:p>
                      <a:r>
                        <a:rPr lang="en-GB" sz="2000" dirty="0"/>
                        <a:t>Evidence of Conformance</a:t>
                      </a:r>
                    </a:p>
                  </a:txBody>
                  <a:tcPr/>
                </a:tc>
                <a:extLst>
                  <a:ext uri="{0D108BD9-81ED-4DB2-BD59-A6C34878D82A}">
                    <a16:rowId xmlns:a16="http://schemas.microsoft.com/office/drawing/2014/main" val="3661836422"/>
                  </a:ext>
                </a:extLst>
              </a:tr>
              <a:tr h="370840">
                <a:tc>
                  <a:txBody>
                    <a:bodyPr/>
                    <a:lstStyle/>
                    <a:p>
                      <a:r>
                        <a:rPr lang="en-GB" sz="2000" dirty="0"/>
                        <a:t>9.4-Internal Audit Plan</a:t>
                      </a:r>
                    </a:p>
                  </a:txBody>
                  <a:tcPr/>
                </a:tc>
                <a:tc>
                  <a:txBody>
                    <a:bodyPr/>
                    <a:lstStyle/>
                    <a:p>
                      <a:r>
                        <a:rPr lang="en-GB" sz="2000" dirty="0"/>
                        <a:t>No</a:t>
                      </a:r>
                    </a:p>
                  </a:txBody>
                  <a:tcPr/>
                </a:tc>
                <a:tc>
                  <a:txBody>
                    <a:bodyPr/>
                    <a:lstStyle/>
                    <a:p>
                      <a:r>
                        <a:rPr lang="en-GB" sz="2000" dirty="0"/>
                        <a:t>Yes – ‘for example’</a:t>
                      </a:r>
                    </a:p>
                  </a:txBody>
                  <a:tcPr/>
                </a:tc>
                <a:tc>
                  <a:txBody>
                    <a:bodyPr/>
                    <a:lstStyle/>
                    <a:p>
                      <a:r>
                        <a:rPr lang="en-GB" sz="2000" dirty="0"/>
                        <a:t>No</a:t>
                      </a:r>
                    </a:p>
                  </a:txBody>
                  <a:tcPr/>
                </a:tc>
                <a:extLst>
                  <a:ext uri="{0D108BD9-81ED-4DB2-BD59-A6C34878D82A}">
                    <a16:rowId xmlns:a16="http://schemas.microsoft.com/office/drawing/2014/main" val="1419920438"/>
                  </a:ext>
                </a:extLst>
              </a:tr>
              <a:tr h="370840">
                <a:tc>
                  <a:txBody>
                    <a:bodyPr/>
                    <a:lstStyle/>
                    <a:p>
                      <a:r>
                        <a:rPr lang="en-GB" sz="2000" dirty="0"/>
                        <a:t>11.3–Communicating Results</a:t>
                      </a:r>
                    </a:p>
                  </a:txBody>
                  <a:tcPr/>
                </a:tc>
                <a:tc>
                  <a:txBody>
                    <a:bodyPr/>
                    <a:lstStyle/>
                    <a:p>
                      <a:r>
                        <a:rPr lang="en-GB" sz="2000" dirty="0"/>
                        <a:t>Yes – ‘can include’ ‘such as’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Yes – ‘can include’ ‘such as’ ‘should’</a:t>
                      </a:r>
                    </a:p>
                  </a:txBody>
                  <a:tcPr/>
                </a:tc>
                <a:tc>
                  <a:txBody>
                    <a:bodyPr/>
                    <a:lstStyle/>
                    <a:p>
                      <a:r>
                        <a:rPr lang="en-GB" sz="2000" dirty="0"/>
                        <a:t>No</a:t>
                      </a:r>
                    </a:p>
                  </a:txBody>
                  <a:tcPr/>
                </a:tc>
                <a:extLst>
                  <a:ext uri="{0D108BD9-81ED-4DB2-BD59-A6C34878D82A}">
                    <a16:rowId xmlns:a16="http://schemas.microsoft.com/office/drawing/2014/main" val="3367855959"/>
                  </a:ext>
                </a:extLst>
              </a:tr>
              <a:tr h="370840">
                <a:tc>
                  <a:txBody>
                    <a:bodyPr/>
                    <a:lstStyle/>
                    <a:p>
                      <a:r>
                        <a:rPr lang="en-GB" sz="2000" dirty="0"/>
                        <a:t>14.3–Evaluation of Findings</a:t>
                      </a:r>
                    </a:p>
                  </a:txBody>
                  <a:tcPr/>
                </a:tc>
                <a:tc>
                  <a:txBody>
                    <a:bodyPr/>
                    <a:lstStyle/>
                    <a:p>
                      <a:r>
                        <a:rPr lang="en-GB" sz="2000" dirty="0"/>
                        <a:t>Yes - </a:t>
                      </a:r>
                      <a:r>
                        <a:rPr lang="en-US" sz="2000" dirty="0">
                          <a:solidFill>
                            <a:schemeClr val="dk1"/>
                          </a:solidFill>
                          <a:effectLst/>
                          <a:latin typeface="+mn-lt"/>
                          <a:ea typeface="+mn-ea"/>
                          <a:cs typeface="+mn-cs"/>
                        </a:rPr>
                        <a:t>‘internal auditors </a:t>
                      </a:r>
                      <a:r>
                        <a:rPr lang="en-US" sz="2000" b="1" dirty="0">
                          <a:solidFill>
                            <a:schemeClr val="dk1"/>
                          </a:solidFill>
                          <a:effectLst/>
                          <a:latin typeface="+mn-lt"/>
                          <a:ea typeface="+mn-ea"/>
                          <a:cs typeface="+mn-cs"/>
                        </a:rPr>
                        <a:t>must</a:t>
                      </a:r>
                      <a:r>
                        <a:rPr lang="en-US" sz="2000" dirty="0">
                          <a:solidFill>
                            <a:schemeClr val="dk1"/>
                          </a:solidFill>
                          <a:effectLst/>
                          <a:latin typeface="+mn-lt"/>
                          <a:ea typeface="+mn-ea"/>
                          <a:cs typeface="+mn-cs"/>
                        </a:rPr>
                        <a:t> collaborate with management to identify the root causes </a:t>
                      </a:r>
                      <a:r>
                        <a:rPr lang="en-US" sz="2000" b="1" dirty="0">
                          <a:solidFill>
                            <a:schemeClr val="dk1"/>
                          </a:solidFill>
                          <a:effectLst/>
                          <a:latin typeface="+mn-lt"/>
                          <a:ea typeface="+mn-ea"/>
                          <a:cs typeface="+mn-cs"/>
                        </a:rPr>
                        <a:t>when possible</a:t>
                      </a:r>
                      <a:endParaRPr lang="en-GB" sz="2000" b="1" dirty="0"/>
                    </a:p>
                  </a:txBody>
                  <a:tcPr/>
                </a:tc>
                <a:tc>
                  <a:txBody>
                    <a:bodyPr/>
                    <a:lstStyle/>
                    <a:p>
                      <a:r>
                        <a:rPr lang="en-GB" sz="2000" dirty="0"/>
                        <a:t>Yes – ‘should’ ‘such as’</a:t>
                      </a:r>
                    </a:p>
                  </a:txBody>
                  <a:tcPr/>
                </a:tc>
                <a:tc>
                  <a:txBody>
                    <a:bodyPr/>
                    <a:lstStyle/>
                    <a:p>
                      <a:r>
                        <a:rPr lang="en-GB" sz="2000" dirty="0"/>
                        <a:t>Yes – ‘root cause (</a:t>
                      </a:r>
                      <a:r>
                        <a:rPr lang="en-GB" sz="2000" b="1" dirty="0"/>
                        <a:t>when possible</a:t>
                      </a:r>
                      <a:r>
                        <a:rPr lang="en-GB" sz="2000" dirty="0"/>
                        <a:t>)’</a:t>
                      </a:r>
                    </a:p>
                  </a:txBody>
                  <a:tcPr/>
                </a:tc>
                <a:extLst>
                  <a:ext uri="{0D108BD9-81ED-4DB2-BD59-A6C34878D82A}">
                    <a16:rowId xmlns:a16="http://schemas.microsoft.com/office/drawing/2014/main" val="1309577512"/>
                  </a:ext>
                </a:extLst>
              </a:tr>
              <a:tr h="370840">
                <a:tc>
                  <a:txBody>
                    <a:bodyPr/>
                    <a:lstStyle/>
                    <a:p>
                      <a:r>
                        <a:rPr lang="en-GB" sz="2000" dirty="0"/>
                        <a:t>14.4-Recommendations and Action plans</a:t>
                      </a:r>
                    </a:p>
                  </a:txBody>
                  <a:tcPr/>
                </a:tc>
                <a:tc>
                  <a:txBody>
                    <a:bodyPr/>
                    <a:lstStyle/>
                    <a:p>
                      <a:r>
                        <a:rPr lang="en-GB" sz="2000" dirty="0"/>
                        <a:t>Yes - ‘Internal auditors </a:t>
                      </a:r>
                      <a:r>
                        <a:rPr lang="en-GB" sz="2000" b="1" dirty="0"/>
                        <a:t>must</a:t>
                      </a:r>
                      <a:r>
                        <a:rPr lang="en-GB" sz="2000" dirty="0"/>
                        <a:t>…. agree on actions to…address root cause of the finding’</a:t>
                      </a:r>
                    </a:p>
                  </a:txBody>
                  <a:tcPr/>
                </a:tc>
                <a:tc>
                  <a:txBody>
                    <a:bodyPr/>
                    <a:lstStyle/>
                    <a:p>
                      <a:r>
                        <a:rPr lang="en-GB" sz="2000" dirty="0"/>
                        <a:t>No</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Yes – ‘root cause (</a:t>
                      </a:r>
                      <a:r>
                        <a:rPr lang="en-GB" sz="2000" b="1" dirty="0"/>
                        <a:t>when possible</a:t>
                      </a:r>
                      <a:r>
                        <a:rPr lang="en-GB" sz="2000" dirty="0"/>
                        <a:t>)’</a:t>
                      </a:r>
                    </a:p>
                  </a:txBody>
                  <a:tcPr/>
                </a:tc>
                <a:extLst>
                  <a:ext uri="{0D108BD9-81ED-4DB2-BD59-A6C34878D82A}">
                    <a16:rowId xmlns:a16="http://schemas.microsoft.com/office/drawing/2014/main" val="1051595360"/>
                  </a:ext>
                </a:extLst>
              </a:tr>
            </a:tbl>
          </a:graphicData>
        </a:graphic>
      </p:graphicFrame>
      <p:sp>
        <p:nvSpPr>
          <p:cNvPr id="2" name="TextBox 1">
            <a:extLst>
              <a:ext uri="{FF2B5EF4-FFF2-40B4-BE49-F238E27FC236}">
                <a16:creationId xmlns:a16="http://schemas.microsoft.com/office/drawing/2014/main" id="{98B85B4D-AADC-9A73-1489-0F3215B4A06E}"/>
              </a:ext>
            </a:extLst>
          </p:cNvPr>
          <p:cNvSpPr txBox="1"/>
          <p:nvPr/>
        </p:nvSpPr>
        <p:spPr>
          <a:xfrm>
            <a:off x="228600" y="1327013"/>
            <a:ext cx="1173480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Root Cause </a:t>
            </a:r>
            <a:r>
              <a:rPr kumimoji="0" lang="en-GB" sz="2000" b="0" i="0" u="none" strike="noStrike" kern="0" cap="none" spc="0" normalizeH="0" baseline="0" noProof="0" dirty="0">
                <a:ln>
                  <a:noFill/>
                </a:ln>
                <a:solidFill>
                  <a:sysClr val="windowText" lastClr="000000"/>
                </a:solidFill>
                <a:effectLst/>
                <a:uLnTx/>
                <a:uFillTx/>
              </a:rPr>
              <a:t>- </a:t>
            </a:r>
            <a:r>
              <a:rPr kumimoji="0" lang="en-GB" sz="2000" b="1" i="0" u="none" strike="noStrike" kern="0" cap="none" spc="0" normalizeH="0" baseline="0" noProof="0" dirty="0">
                <a:ln>
                  <a:noFill/>
                </a:ln>
                <a:solidFill>
                  <a:sysClr val="windowText" lastClr="000000"/>
                </a:solidFill>
                <a:effectLst/>
                <a:uLnTx/>
                <a:uFillTx/>
              </a:rPr>
              <a:t>‘</a:t>
            </a: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Core issue or underlying reason for the difference between the criteria and the condition of an activity under review.’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The term appears 14 times in the new Global Internal Audit Standards in the following areas and ways.</a:t>
            </a:r>
          </a:p>
        </p:txBody>
      </p:sp>
    </p:spTree>
    <p:extLst>
      <p:ext uri="{BB962C8B-B14F-4D97-AF65-F5344CB8AC3E}">
        <p14:creationId xmlns:p14="http://schemas.microsoft.com/office/powerpoint/2010/main" val="1568740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E1F0-100F-9FAB-9CC2-DAF0F6D425F8}"/>
              </a:ext>
            </a:extLst>
          </p:cNvPr>
          <p:cNvSpPr>
            <a:spLocks noGrp="1"/>
          </p:cNvSpPr>
          <p:nvPr>
            <p:ph type="title"/>
          </p:nvPr>
        </p:nvSpPr>
        <p:spPr>
          <a:xfrm>
            <a:off x="421754" y="260648"/>
            <a:ext cx="10008000" cy="1318894"/>
          </a:xfrm>
        </p:spPr>
        <p:txBody>
          <a:bodyPr/>
          <a:lstStyle/>
          <a:p>
            <a:r>
              <a:rPr lang="en-GB" dirty="0"/>
              <a:t>Domain V – Performing Internal Audit Services</a:t>
            </a:r>
            <a:br>
              <a:rPr lang="en-GB" dirty="0"/>
            </a:br>
            <a:r>
              <a:rPr lang="en-GB" dirty="0"/>
              <a:t>Principle 15 - Communicate Engagement Results and Monitor Action Plans</a:t>
            </a:r>
          </a:p>
        </p:txBody>
      </p:sp>
      <p:sp>
        <p:nvSpPr>
          <p:cNvPr id="5" name="Content Placeholder 4">
            <a:extLst>
              <a:ext uri="{FF2B5EF4-FFF2-40B4-BE49-F238E27FC236}">
                <a16:creationId xmlns:a16="http://schemas.microsoft.com/office/drawing/2014/main" id="{DB80160B-B73D-7CEA-FC86-ED66A64A919C}"/>
              </a:ext>
            </a:extLst>
          </p:cNvPr>
          <p:cNvSpPr>
            <a:spLocks noGrp="1"/>
          </p:cNvSpPr>
          <p:nvPr>
            <p:ph idx="1"/>
          </p:nvPr>
        </p:nvSpPr>
        <p:spPr>
          <a:xfrm>
            <a:off x="421754" y="2204864"/>
            <a:ext cx="11137238" cy="3888432"/>
          </a:xfrm>
        </p:spPr>
        <p:txBody>
          <a:bodyPr/>
          <a:lstStyle/>
          <a:p>
            <a:pPr marL="0" indent="0"/>
            <a:r>
              <a:rPr lang="en-GB" sz="2400" b="1" dirty="0"/>
              <a:t>STANDARD 15.1 Final Engagement Communication</a:t>
            </a:r>
          </a:p>
          <a:p>
            <a:pPr marL="0" indent="0"/>
            <a:endParaRPr lang="en-GB" sz="2400" b="1" i="1" u="none" strike="noStrike" baseline="0" dirty="0">
              <a:solidFill>
                <a:srgbClr val="000000"/>
              </a:solidFill>
            </a:endParaRPr>
          </a:p>
          <a:p>
            <a:pPr marL="0" indent="0"/>
            <a:r>
              <a:rPr lang="en-GB" sz="2400" b="0" i="1" u="none" strike="noStrike" baseline="0" dirty="0">
                <a:solidFill>
                  <a:srgbClr val="000000"/>
                </a:solidFill>
              </a:rPr>
              <a:t>The final communication must specify the individuals responsible for addressing the findings and the planned date by which the actions should be completed. </a:t>
            </a:r>
          </a:p>
          <a:p>
            <a:pPr marL="0" indent="0"/>
            <a:endParaRPr lang="en-GB" sz="2400" b="0" i="1" u="none" strike="noStrike" baseline="0" dirty="0">
              <a:solidFill>
                <a:srgbClr val="000000"/>
              </a:solidFill>
            </a:endParaRPr>
          </a:p>
          <a:p>
            <a:pPr marL="0" indent="0"/>
            <a:r>
              <a:rPr lang="en-GB" sz="2400" b="0" i="1" u="none" strike="noStrike" baseline="0" dirty="0">
                <a:solidFill>
                  <a:srgbClr val="000000"/>
                </a:solidFill>
              </a:rPr>
              <a:t>When internal auditors become aware that management has initiated or completed actions to address a finding before the final communication, the actions must be acknowledged in the communication.	</a:t>
            </a:r>
          </a:p>
          <a:p>
            <a:pPr marL="0" indent="0" algn="ctr"/>
            <a:r>
              <a:rPr lang="en-GB" sz="2400" b="0" i="1" u="none" strike="noStrike" baseline="0" dirty="0">
                <a:solidFill>
                  <a:srgbClr val="000000"/>
                </a:solidFill>
              </a:rPr>
              <a:t>	</a:t>
            </a:r>
          </a:p>
          <a:p>
            <a:pPr marL="0" indent="0"/>
            <a:endParaRPr lang="en-GB" sz="2400" b="0" i="1" u="none" strike="noStrike" baseline="0" dirty="0">
              <a:solidFill>
                <a:srgbClr val="000000"/>
              </a:solidFill>
            </a:endParaRPr>
          </a:p>
          <a:p>
            <a:pPr marL="0" indent="0" algn="ctr"/>
            <a:r>
              <a:rPr lang="en-GB" sz="2400" b="0" i="1" u="none" strike="noStrike" baseline="0" dirty="0">
                <a:solidFill>
                  <a:srgbClr val="000000"/>
                </a:solidFill>
              </a:rPr>
              <a:t>	</a:t>
            </a:r>
          </a:p>
          <a:p>
            <a:endParaRPr lang="en-GB" sz="2400" dirty="0"/>
          </a:p>
        </p:txBody>
      </p:sp>
    </p:spTree>
    <p:extLst>
      <p:ext uri="{BB962C8B-B14F-4D97-AF65-F5344CB8AC3E}">
        <p14:creationId xmlns:p14="http://schemas.microsoft.com/office/powerpoint/2010/main" val="2923212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1" y="897345"/>
            <a:ext cx="4065619" cy="5411975"/>
          </a:xfrm>
        </p:spPr>
        <p:txBody>
          <a:bodyPr vert="horz" wrap="square" lIns="0" tIns="12700" rIns="0" bIns="0" rtlCol="0" anchor="t">
            <a:normAutofit/>
          </a:bodyPr>
          <a:lstStyle/>
          <a:p>
            <a:pPr marL="12700">
              <a:spcBef>
                <a:spcPts val="100"/>
              </a:spcBef>
            </a:pPr>
            <a:r>
              <a:rPr lang="en-GB" dirty="0"/>
              <a:t>Post gap analysis feedback</a:t>
            </a:r>
          </a:p>
        </p:txBody>
      </p:sp>
      <p:graphicFrame>
        <p:nvGraphicFramePr>
          <p:cNvPr id="20" name="Text Placeholder 5">
            <a:extLst>
              <a:ext uri="{FF2B5EF4-FFF2-40B4-BE49-F238E27FC236}">
                <a16:creationId xmlns:a16="http://schemas.microsoft.com/office/drawing/2014/main" id="{EFDCF408-22D5-207E-E8BF-E433D6697401}"/>
              </a:ext>
            </a:extLst>
          </p:cNvPr>
          <p:cNvGraphicFramePr>
            <a:graphicFrameLocks noGrp="1"/>
          </p:cNvGraphicFramePr>
          <p:nvPr>
            <p:ph idx="1"/>
            <p:extLst>
              <p:ext uri="{D42A27DB-BD31-4B8C-83A1-F6EECF244321}">
                <p14:modId xmlns:p14="http://schemas.microsoft.com/office/powerpoint/2010/main" val="2680891984"/>
              </p:ext>
            </p:extLst>
          </p:nvPr>
        </p:nvGraphicFramePr>
        <p:xfrm>
          <a:off x="4881031" y="332656"/>
          <a:ext cx="707162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59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object 4">
            <a:extLst>
              <a:ext uri="{FF2B5EF4-FFF2-40B4-BE49-F238E27FC236}">
                <a16:creationId xmlns:a16="http://schemas.microsoft.com/office/drawing/2014/main" id="{1711667C-9082-A5C4-8278-F44F56BD51FE}"/>
              </a:ext>
            </a:extLst>
          </p:cNvPr>
          <p:cNvSpPr txBox="1">
            <a:spLocks/>
          </p:cNvSpPr>
          <p:nvPr/>
        </p:nvSpPr>
        <p:spPr bwMode="auto">
          <a:xfrm>
            <a:off x="419381" y="499726"/>
            <a:ext cx="10241280"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700" rIns="0" bIns="0" numCol="1" rtlCol="0" anchor="b" anchorCtr="0" compatLnSpc="1">
            <a:prstTxWarp prst="textNoShape">
              <a:avLst/>
            </a:prstTxWarp>
            <a:spAutoFit/>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a:lstStyle>
          <a:p>
            <a:pPr marL="12065" marR="0" lvl="0" indent="0" algn="l" defTabSz="914400" rtl="0" eaLnBrk="0" fontAlgn="base" latinLnBrk="0" hangingPunct="0">
              <a:lnSpc>
                <a:spcPct val="100000"/>
              </a:lnSpc>
              <a:spcBef>
                <a:spcPts val="100"/>
              </a:spcBef>
              <a:spcAft>
                <a:spcPct val="0"/>
              </a:spcAft>
              <a:buClrTx/>
              <a:buSzTx/>
              <a:buFontTx/>
              <a:buNone/>
              <a:tabLst/>
              <a:defRPr/>
            </a:pPr>
            <a:r>
              <a:rPr kumimoji="0" lang="en-GB" sz="3600" b="1" i="0" u="none" strike="noStrike" kern="0" cap="none" spc="0" normalizeH="0" baseline="0" noProof="0" dirty="0">
                <a:ln>
                  <a:noFill/>
                </a:ln>
                <a:solidFill>
                  <a:srgbClr val="117AC5"/>
                </a:solidFill>
                <a:effectLst/>
                <a:uLnTx/>
                <a:uFillTx/>
                <a:latin typeface="Tahoma"/>
                <a:ea typeface="+mj-ea"/>
                <a:cs typeface="Tahoma"/>
              </a:rPr>
              <a:t>Current</a:t>
            </a:r>
            <a:r>
              <a:rPr kumimoji="0" lang="en-GB" sz="3600" b="1" i="0" u="none" strike="noStrike" kern="0" cap="none" spc="-35" normalizeH="0" baseline="0" noProof="0" dirty="0">
                <a:ln>
                  <a:noFill/>
                </a:ln>
                <a:solidFill>
                  <a:srgbClr val="117AC5"/>
                </a:solidFill>
                <a:effectLst/>
                <a:uLnTx/>
                <a:uFillTx/>
                <a:latin typeface="Tahoma"/>
                <a:ea typeface="+mj-ea"/>
                <a:cs typeface="Tahoma"/>
              </a:rPr>
              <a:t> </a:t>
            </a:r>
            <a:r>
              <a:rPr kumimoji="0" lang="en-GB" sz="3600" b="1" i="0" u="none" strike="noStrike" kern="0" cap="none" spc="0" normalizeH="0" baseline="0" noProof="0" dirty="0">
                <a:ln>
                  <a:noFill/>
                </a:ln>
                <a:solidFill>
                  <a:srgbClr val="117AC5"/>
                </a:solidFill>
                <a:effectLst/>
                <a:uLnTx/>
                <a:uFillTx/>
                <a:latin typeface="Tahoma"/>
                <a:ea typeface="+mj-ea"/>
                <a:cs typeface="Tahoma"/>
              </a:rPr>
              <a:t>IPPF and Global Standards</a:t>
            </a:r>
            <a:endParaRPr kumimoji="0" lang="en-GB" sz="3600" b="1" i="0" u="none" strike="noStrike" kern="0" cap="none" spc="0" normalizeH="0" baseline="0" noProof="0" dirty="0">
              <a:ln>
                <a:noFill/>
              </a:ln>
              <a:solidFill>
                <a:srgbClr val="282C38"/>
              </a:solidFill>
              <a:effectLst/>
              <a:uLnTx/>
              <a:uFillTx/>
              <a:latin typeface="Tahoma"/>
              <a:ea typeface="+mj-ea"/>
              <a:cs typeface="Tahoma"/>
            </a:endParaRPr>
          </a:p>
        </p:txBody>
      </p:sp>
      <p:pic>
        <p:nvPicPr>
          <p:cNvPr id="4" name="object 3" descr="IPPF framework mapped to global standards framework.">
            <a:extLst>
              <a:ext uri="{FF2B5EF4-FFF2-40B4-BE49-F238E27FC236}">
                <a16:creationId xmlns:a16="http://schemas.microsoft.com/office/drawing/2014/main" id="{3F0E9CBC-96EC-A27F-F52A-2A0720B1FAF7}"/>
              </a:ext>
            </a:extLst>
          </p:cNvPr>
          <p:cNvPicPr/>
          <p:nvPr/>
        </p:nvPicPr>
        <p:blipFill>
          <a:blip r:embed="rId3" cstate="print">
            <a:alphaModFix/>
          </a:blip>
          <a:stretch>
            <a:fillRect/>
          </a:stretch>
        </p:blipFill>
        <p:spPr>
          <a:xfrm>
            <a:off x="494085" y="1828204"/>
            <a:ext cx="11281432" cy="4135917"/>
          </a:xfrm>
          <a:prstGeom prst="rect">
            <a:avLst/>
          </a:prstGeom>
        </p:spPr>
      </p:pic>
      <p:pic>
        <p:nvPicPr>
          <p:cNvPr id="5" name="object 2">
            <a:extLst>
              <a:ext uri="{FF2B5EF4-FFF2-40B4-BE49-F238E27FC236}">
                <a16:creationId xmlns:a16="http://schemas.microsoft.com/office/drawing/2014/main" id="{AB6AF77E-8DB1-74FA-73FC-8039FEBAEA4E}"/>
              </a:ext>
              <a:ext uri="{C183D7F6-B498-43B3-948B-1728B52AA6E4}">
                <adec:decorative xmlns:adec="http://schemas.microsoft.com/office/drawing/2017/decorative" val="1"/>
              </a:ext>
            </a:extLst>
          </p:cNvPr>
          <p:cNvPicPr/>
          <p:nvPr/>
        </p:nvPicPr>
        <p:blipFill>
          <a:blip r:embed="rId4" cstate="print"/>
          <a:stretch>
            <a:fillRect/>
          </a:stretch>
        </p:blipFill>
        <p:spPr>
          <a:xfrm>
            <a:off x="10132948" y="302075"/>
            <a:ext cx="1867708" cy="566822"/>
          </a:xfrm>
          <a:prstGeom prst="rect">
            <a:avLst/>
          </a:prstGeom>
        </p:spPr>
      </p:pic>
    </p:spTree>
    <p:extLst>
      <p:ext uri="{BB962C8B-B14F-4D97-AF65-F5344CB8AC3E}">
        <p14:creationId xmlns:p14="http://schemas.microsoft.com/office/powerpoint/2010/main" val="16897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External Quality Assessments and IIA Exams</a:t>
            </a:r>
          </a:p>
        </p:txBody>
      </p:sp>
    </p:spTree>
    <p:extLst>
      <p:ext uri="{BB962C8B-B14F-4D97-AF65-F5344CB8AC3E}">
        <p14:creationId xmlns:p14="http://schemas.microsoft.com/office/powerpoint/2010/main" val="3002410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1" y="897345"/>
            <a:ext cx="4065619" cy="5411975"/>
          </a:xfrm>
        </p:spPr>
        <p:txBody>
          <a:bodyPr vert="horz" wrap="square" lIns="0" tIns="12700" rIns="0" bIns="0" rtlCol="0" anchor="t">
            <a:normAutofit/>
          </a:bodyPr>
          <a:lstStyle/>
          <a:p>
            <a:pPr marL="12700">
              <a:spcBef>
                <a:spcPts val="100"/>
              </a:spcBef>
            </a:pPr>
            <a:r>
              <a:rPr lang="en-GB" dirty="0"/>
              <a:t>External Quality Assessments</a:t>
            </a: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4799856" y="404664"/>
            <a:ext cx="7071620" cy="5904656"/>
          </a:xfrm>
        </p:spPr>
        <p:txBody>
          <a:bodyPr wrap="square" anchor="t">
            <a:normAutofit/>
          </a:bodyPr>
          <a:lstStyle/>
          <a:p>
            <a:pPr marL="0" marR="0" lvl="0" indent="0" defTabSz="914400" eaLnBrk="1" fontAlgn="auto" latinLnBrk="0" hangingPunct="1">
              <a:spcBef>
                <a:spcPts val="0"/>
              </a:spcBef>
              <a:spcAft>
                <a:spcPts val="600"/>
              </a:spcAft>
              <a:buClrTx/>
              <a:buSzTx/>
              <a:buFontTx/>
              <a:buNone/>
              <a:tabLst/>
              <a:defRPr/>
            </a:pPr>
            <a:r>
              <a:rPr kumimoji="0" lang="en-GB" sz="2000" b="0" i="0" u="none" strike="noStrike" kern="0" cap="none" spc="0" normalizeH="0" baseline="0" noProof="0" dirty="0">
                <a:ln>
                  <a:noFill/>
                </a:ln>
                <a:effectLst/>
                <a:uLnTx/>
                <a:uFillTx/>
              </a:rPr>
              <a:t>If your assessment is due in 2024 then you can:</a:t>
            </a:r>
          </a:p>
          <a:p>
            <a:pPr marL="457200" marR="0" lvl="0" indent="-457200" defTabSz="914400" eaLnBrk="1" fontAlgn="auto" latinLnBrk="0" hangingPunct="1">
              <a:spcBef>
                <a:spcPts val="0"/>
              </a:spcBef>
              <a:spcAft>
                <a:spcPts val="600"/>
              </a:spcAft>
              <a:buClrTx/>
              <a:buSzTx/>
              <a:buFontTx/>
              <a:buAutoNum type="arabicPeriod"/>
              <a:tabLst/>
              <a:defRPr/>
            </a:pPr>
            <a:r>
              <a:rPr kumimoji="0" lang="en-GB" sz="2000" b="0" i="0" u="none" strike="noStrike" kern="0" cap="none" spc="0" normalizeH="0" baseline="0" noProof="0" dirty="0">
                <a:ln>
                  <a:noFill/>
                </a:ln>
                <a:effectLst/>
                <a:uLnTx/>
                <a:uFillTx/>
              </a:rPr>
              <a:t>Have an EQA against the existing IPPF</a:t>
            </a:r>
          </a:p>
          <a:p>
            <a:pPr marL="457200" marR="0" lvl="0" indent="-457200" defTabSz="914400" eaLnBrk="1" fontAlgn="auto" latinLnBrk="0" hangingPunct="1">
              <a:spcBef>
                <a:spcPts val="0"/>
              </a:spcBef>
              <a:spcAft>
                <a:spcPts val="600"/>
              </a:spcAft>
              <a:buClrTx/>
              <a:buSzTx/>
              <a:buFontTx/>
              <a:buAutoNum type="arabicPeriod"/>
              <a:tabLst/>
              <a:defRPr/>
            </a:pPr>
            <a:r>
              <a:rPr kumimoji="0" lang="en-GB" sz="2000" b="0" i="0" u="none" strike="noStrike" kern="0" cap="none" spc="0" normalizeH="0" baseline="0" noProof="0" dirty="0">
                <a:ln>
                  <a:noFill/>
                </a:ln>
                <a:effectLst/>
                <a:uLnTx/>
                <a:uFillTx/>
              </a:rPr>
              <a:t>Request an additional piece of work against the new global standards (a readiness assessment)</a:t>
            </a:r>
          </a:p>
          <a:p>
            <a:pPr marL="0" marR="0" lvl="0" indent="0" defTabSz="914400" eaLnBrk="1" fontAlgn="auto" latinLnBrk="0" hangingPunct="1">
              <a:spcBef>
                <a:spcPts val="0"/>
              </a:spcBef>
              <a:spcAft>
                <a:spcPts val="600"/>
              </a:spcAft>
              <a:buClrTx/>
              <a:buSzTx/>
              <a:buFontTx/>
              <a:buNone/>
              <a:tabLst/>
              <a:defRPr/>
            </a:pPr>
            <a:endParaRPr kumimoji="0" lang="en-GB" sz="2000" b="0" i="0" u="none" strike="noStrike" kern="0" cap="none" spc="0" normalizeH="0" baseline="0" noProof="0" dirty="0">
              <a:ln>
                <a:noFill/>
              </a:ln>
              <a:effectLst/>
              <a:uLnTx/>
              <a:uFillTx/>
            </a:endParaRPr>
          </a:p>
          <a:p>
            <a:pPr marL="0" marR="0" lvl="0" indent="0" defTabSz="914400" eaLnBrk="1" fontAlgn="auto" latinLnBrk="0" hangingPunct="1">
              <a:spcBef>
                <a:spcPts val="0"/>
              </a:spcBef>
              <a:spcAft>
                <a:spcPts val="600"/>
              </a:spcAft>
              <a:buClrTx/>
              <a:buSzTx/>
              <a:buFontTx/>
              <a:buNone/>
              <a:tabLst/>
              <a:defRPr/>
            </a:pPr>
            <a:r>
              <a:rPr kumimoji="0" lang="en-GB" sz="2000" b="0" i="0" u="none" strike="noStrike" kern="0" cap="none" spc="0" normalizeH="0" baseline="0" noProof="0" dirty="0">
                <a:ln>
                  <a:noFill/>
                </a:ln>
                <a:effectLst/>
                <a:uLnTx/>
                <a:uFillTx/>
              </a:rPr>
              <a:t>If your assessment is due in 2025 then you can:</a:t>
            </a:r>
          </a:p>
          <a:p>
            <a:pPr marL="457200" marR="0" lvl="0" indent="-457200" defTabSz="914400" eaLnBrk="1" fontAlgn="auto" latinLnBrk="0" hangingPunct="1">
              <a:spcBef>
                <a:spcPts val="0"/>
              </a:spcBef>
              <a:spcAft>
                <a:spcPts val="600"/>
              </a:spcAft>
              <a:buClrTx/>
              <a:buSzTx/>
              <a:buFontTx/>
              <a:buAutoNum type="arabicPeriod"/>
              <a:tabLst/>
              <a:defRPr/>
            </a:pPr>
            <a:r>
              <a:rPr kumimoji="0" lang="en-GB" sz="2000" b="0" i="0" u="none" strike="noStrike" kern="0" cap="none" spc="0" normalizeH="0" baseline="0" noProof="0" dirty="0">
                <a:ln>
                  <a:noFill/>
                </a:ln>
                <a:effectLst/>
                <a:uLnTx/>
                <a:uFillTx/>
              </a:rPr>
              <a:t>Bring your EQA forward so it is done against the existing IPPF, but this must be done before January 2025. </a:t>
            </a:r>
          </a:p>
          <a:p>
            <a:pPr marL="457200" marR="0" lvl="0" indent="-457200" defTabSz="914400" eaLnBrk="1" fontAlgn="auto" latinLnBrk="0" hangingPunct="1">
              <a:spcBef>
                <a:spcPts val="0"/>
              </a:spcBef>
              <a:spcAft>
                <a:spcPts val="600"/>
              </a:spcAft>
              <a:buClrTx/>
              <a:buSzTx/>
              <a:buFontTx/>
              <a:buAutoNum type="arabicPeriod"/>
              <a:tabLst/>
              <a:defRPr/>
            </a:pPr>
            <a:r>
              <a:rPr kumimoji="0" lang="en-GB" sz="2000" b="0" i="0" u="none" strike="noStrike" kern="0" cap="none" spc="0" normalizeH="0" baseline="0" noProof="0" dirty="0">
                <a:ln>
                  <a:noFill/>
                </a:ln>
                <a:effectLst/>
                <a:uLnTx/>
                <a:uFillTx/>
              </a:rPr>
              <a:t>Keep your EQA to the current deadline and it will need to be done against the new Global Standards if after 9 January 2025</a:t>
            </a:r>
          </a:p>
          <a:p>
            <a:pPr marL="457200" marR="0" lvl="0" indent="-457200" defTabSz="914400" eaLnBrk="1" fontAlgn="auto" latinLnBrk="0" hangingPunct="1">
              <a:spcBef>
                <a:spcPts val="0"/>
              </a:spcBef>
              <a:spcAft>
                <a:spcPts val="600"/>
              </a:spcAft>
              <a:buClrTx/>
              <a:buSzTx/>
              <a:buFontTx/>
              <a:buAutoNum type="arabicPeriod"/>
              <a:tabLst/>
              <a:defRPr/>
            </a:pPr>
            <a:endParaRPr kumimoji="0" lang="en-GB" sz="2000" b="0" i="0" u="none" strike="noStrike" kern="0" cap="none" spc="0" normalizeH="0" baseline="0" noProof="0" dirty="0">
              <a:ln>
                <a:noFill/>
              </a:ln>
              <a:effectLst/>
              <a:uLnTx/>
              <a:uFillTx/>
            </a:endParaRPr>
          </a:p>
          <a:p>
            <a:pPr marL="0" marR="0" lvl="0" indent="0" defTabSz="914400" eaLnBrk="1" fontAlgn="auto" latinLnBrk="0" hangingPunct="1">
              <a:spcBef>
                <a:spcPts val="0"/>
              </a:spcBef>
              <a:spcAft>
                <a:spcPts val="600"/>
              </a:spcAft>
              <a:buClrTx/>
              <a:buSzTx/>
              <a:buFontTx/>
              <a:buNone/>
              <a:tabLst/>
              <a:defRPr/>
            </a:pPr>
            <a:r>
              <a:rPr kumimoji="0" lang="en-GB" sz="2000" b="0" i="0" u="none" strike="noStrike" kern="0" cap="none" spc="0" normalizeH="0" baseline="0" noProof="0" dirty="0">
                <a:ln>
                  <a:noFill/>
                </a:ln>
                <a:effectLst/>
                <a:uLnTx/>
                <a:uFillTx/>
              </a:rPr>
              <a:t>Note: If you are not going to adopt the new global Standards until 9 January then you need to allow sufficient time for you to have completed engagements using the new Standards before your EQA is undertaken.</a:t>
            </a:r>
            <a:endParaRPr lang="en-GB" sz="2000" dirty="0"/>
          </a:p>
        </p:txBody>
      </p:sp>
    </p:spTree>
    <p:extLst>
      <p:ext uri="{BB962C8B-B14F-4D97-AF65-F5344CB8AC3E}">
        <p14:creationId xmlns:p14="http://schemas.microsoft.com/office/powerpoint/2010/main" val="940525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Examinations for IIA Certifications</a:t>
            </a:r>
            <a:endParaRPr sz="3600" dirty="0">
              <a:latin typeface="Calibri"/>
              <a:cs typeface="Calibri"/>
            </a:endParaRPr>
          </a:p>
        </p:txBody>
      </p:sp>
      <p:sp>
        <p:nvSpPr>
          <p:cNvPr id="4" name="object 6">
            <a:extLst>
              <a:ext uri="{FF2B5EF4-FFF2-40B4-BE49-F238E27FC236}">
                <a16:creationId xmlns:a16="http://schemas.microsoft.com/office/drawing/2014/main" id="{521640E9-6F34-E732-AF14-D71764A2A9EF}"/>
              </a:ext>
              <a:ext uri="{C183D7F6-B498-43B3-948B-1728B52AA6E4}">
                <adec:decorative xmlns:adec="http://schemas.microsoft.com/office/drawing/2017/decorative" val="0"/>
              </a:ext>
            </a:extLst>
          </p:cNvPr>
          <p:cNvSpPr txBox="1"/>
          <p:nvPr/>
        </p:nvSpPr>
        <p:spPr>
          <a:xfrm>
            <a:off x="2301627" y="1468645"/>
            <a:ext cx="9906000" cy="2485296"/>
          </a:xfrm>
          <a:prstGeom prst="rect">
            <a:avLst/>
          </a:prstGeom>
        </p:spPr>
        <p:txBody>
          <a:bodyPr vert="horz" wrap="square" lIns="0" tIns="76200" rIns="0" bIns="0" rtlCol="0">
            <a:spAutoFit/>
          </a:bodyPr>
          <a:lstStyle/>
          <a:p>
            <a:pPr marL="236220" marR="0" lvl="0" indent="0" algn="l" defTabSz="914400" rtl="0" eaLnBrk="1" fontAlgn="auto" latinLnBrk="0" hangingPunct="1">
              <a:lnSpc>
                <a:spcPct val="100000"/>
              </a:lnSpc>
              <a:spcBef>
                <a:spcPts val="505"/>
              </a:spcBef>
              <a:spcAft>
                <a:spcPts val="0"/>
              </a:spcAft>
              <a:buClrTx/>
              <a:buSzTx/>
              <a:buFontTx/>
              <a:buNone/>
              <a:tabLst>
                <a:tab pos="522605" algn="l"/>
              </a:tabLst>
              <a:defRPr/>
            </a:pPr>
            <a:r>
              <a:rPr kumimoji="0" lang="en-GB" sz="2400" b="0" i="0" u="none" strike="noStrike" kern="0" cap="none" spc="-20" normalizeH="0" baseline="0" noProof="0" dirty="0">
                <a:ln>
                  <a:noFill/>
                </a:ln>
                <a:solidFill>
                  <a:srgbClr val="282C38"/>
                </a:solidFill>
                <a:effectLst/>
                <a:uLnTx/>
                <a:uFillTx/>
                <a:latin typeface="+mn-lt"/>
                <a:ea typeface="+mn-ea"/>
                <a:cs typeface="Calibri"/>
              </a:rPr>
              <a:t>CIA:</a:t>
            </a:r>
          </a:p>
          <a:p>
            <a:pPr marL="522605" marR="0" lvl="0" indent="-286385" algn="l" defTabSz="914400" rtl="0" eaLnBrk="1" fontAlgn="auto" latinLnBrk="0" hangingPunct="1">
              <a:lnSpc>
                <a:spcPct val="100000"/>
              </a:lnSpc>
              <a:spcBef>
                <a:spcPts val="505"/>
              </a:spcBef>
              <a:spcAft>
                <a:spcPts val="0"/>
              </a:spcAft>
              <a:buClrTx/>
              <a:buSzTx/>
              <a:buFont typeface="Arial"/>
              <a:buChar char="•"/>
              <a:tabLst>
                <a:tab pos="522605" algn="l"/>
              </a:tabLst>
              <a:defRPr/>
            </a:pPr>
            <a:r>
              <a:rPr kumimoji="0" lang="en-GB" sz="2400" b="0" i="0" u="none" strike="noStrike" kern="0" cap="none" spc="-20" normalizeH="0" baseline="0" noProof="0" dirty="0">
                <a:ln>
                  <a:noFill/>
                </a:ln>
                <a:solidFill>
                  <a:srgbClr val="282C38"/>
                </a:solidFill>
                <a:effectLst/>
                <a:uLnTx/>
                <a:uFillTx/>
                <a:latin typeface="+mn-lt"/>
                <a:ea typeface="+mn-ea"/>
                <a:cs typeface="Calibri"/>
              </a:rPr>
              <a:t>Amended syllabus has now been launched</a:t>
            </a:r>
          </a:p>
          <a:p>
            <a:pPr marL="522605" marR="0" lvl="0" indent="-286385" algn="l" defTabSz="914400" rtl="0" eaLnBrk="1" fontAlgn="auto" latinLnBrk="0" hangingPunct="1">
              <a:lnSpc>
                <a:spcPct val="100000"/>
              </a:lnSpc>
              <a:spcBef>
                <a:spcPts val="505"/>
              </a:spcBef>
              <a:spcAft>
                <a:spcPts val="0"/>
              </a:spcAft>
              <a:buClrTx/>
              <a:buSzTx/>
              <a:buFont typeface="Arial"/>
              <a:buChar char="•"/>
              <a:tabLst>
                <a:tab pos="522605" algn="l"/>
              </a:tabLst>
              <a:defRPr/>
            </a:pPr>
            <a:r>
              <a:rPr kumimoji="0" sz="2400" b="0" i="0" u="none" strike="noStrike" kern="0" cap="none" spc="-20" normalizeH="0" baseline="0" noProof="0" dirty="0">
                <a:ln>
                  <a:noFill/>
                </a:ln>
                <a:solidFill>
                  <a:srgbClr val="282C38"/>
                </a:solidFill>
                <a:effectLst/>
                <a:uLnTx/>
                <a:uFillTx/>
                <a:latin typeface="+mn-lt"/>
                <a:ea typeface="+mn-ea"/>
                <a:cs typeface="Calibri"/>
              </a:rPr>
              <a:t>Exam</a:t>
            </a:r>
            <a:r>
              <a:rPr kumimoji="0" lang="en-GB" sz="2400" b="0" i="0" u="none" strike="noStrike" kern="0" cap="none" spc="-20" normalizeH="0" baseline="0" noProof="0" dirty="0">
                <a:ln>
                  <a:noFill/>
                </a:ln>
                <a:solidFill>
                  <a:srgbClr val="282C38"/>
                </a:solidFill>
                <a:effectLst/>
                <a:uLnTx/>
                <a:uFillTx/>
                <a:latin typeface="+mn-lt"/>
                <a:ea typeface="+mn-ea"/>
                <a:cs typeface="Calibri"/>
              </a:rPr>
              <a:t> changes are from May 2025</a:t>
            </a:r>
            <a:endParaRPr kumimoji="0" sz="2400" b="0" i="0" u="none" strike="noStrike" kern="0" cap="none" spc="0" normalizeH="0" baseline="0" noProof="0" dirty="0">
              <a:ln>
                <a:noFill/>
              </a:ln>
              <a:solidFill>
                <a:srgbClr val="282C38"/>
              </a:solidFill>
              <a:effectLst/>
              <a:uLnTx/>
              <a:uFillTx/>
              <a:latin typeface="+mn-lt"/>
              <a:ea typeface="+mn-ea"/>
              <a:cs typeface="Calibri"/>
            </a:endParaRPr>
          </a:p>
          <a:p>
            <a:pPr marL="522605" marR="0" lvl="0" indent="-286385" algn="l" defTabSz="914400" rtl="0" eaLnBrk="1" fontAlgn="auto" latinLnBrk="0" hangingPunct="1">
              <a:lnSpc>
                <a:spcPct val="100000"/>
              </a:lnSpc>
              <a:spcBef>
                <a:spcPts val="475"/>
              </a:spcBef>
              <a:spcAft>
                <a:spcPts val="0"/>
              </a:spcAft>
              <a:buClrTx/>
              <a:buSzTx/>
              <a:buFont typeface="Arial"/>
              <a:buChar char="•"/>
              <a:tabLst>
                <a:tab pos="522605" algn="l"/>
              </a:tabLst>
              <a:defRPr/>
            </a:pPr>
            <a:r>
              <a:rPr kumimoji="0" sz="2400" b="0" i="0" u="none" strike="noStrike" kern="0" cap="none" spc="-10" normalizeH="0" baseline="0" noProof="0" dirty="0">
                <a:ln>
                  <a:noFill/>
                </a:ln>
                <a:solidFill>
                  <a:srgbClr val="282C38"/>
                </a:solidFill>
                <a:effectLst/>
                <a:uLnTx/>
                <a:uFillTx/>
                <a:latin typeface="+mn-lt"/>
                <a:ea typeface="+mn-ea"/>
                <a:cs typeface="Calibri"/>
              </a:rPr>
              <a:t>Transition</a:t>
            </a:r>
            <a:r>
              <a:rPr kumimoji="0" sz="2400" b="0" i="0" u="none" strike="noStrike" kern="0" cap="none" spc="-90" normalizeH="0" baseline="0" noProof="0" dirty="0">
                <a:ln>
                  <a:noFill/>
                </a:ln>
                <a:solidFill>
                  <a:srgbClr val="282C38"/>
                </a:solidFill>
                <a:effectLst/>
                <a:uLnTx/>
                <a:uFillTx/>
                <a:latin typeface="+mn-lt"/>
                <a:ea typeface="+mn-ea"/>
                <a:cs typeface="Calibri"/>
              </a:rPr>
              <a:t> </a:t>
            </a:r>
            <a:r>
              <a:rPr kumimoji="0" sz="2400" b="0" i="0" u="none" strike="noStrike" kern="0" cap="none" spc="-10" normalizeH="0" baseline="0" noProof="0" dirty="0">
                <a:ln>
                  <a:noFill/>
                </a:ln>
                <a:solidFill>
                  <a:srgbClr val="282C38"/>
                </a:solidFill>
                <a:effectLst/>
                <a:uLnTx/>
                <a:uFillTx/>
                <a:latin typeface="+mn-lt"/>
                <a:ea typeface="+mn-ea"/>
                <a:cs typeface="Calibri"/>
              </a:rPr>
              <a:t>period</a:t>
            </a:r>
            <a:r>
              <a:rPr kumimoji="0" lang="en-GB" sz="2400" b="0" i="0" u="none" strike="noStrike" kern="0" cap="none" spc="-10" normalizeH="0" baseline="0" noProof="0" dirty="0">
                <a:ln>
                  <a:noFill/>
                </a:ln>
                <a:solidFill>
                  <a:srgbClr val="282C38"/>
                </a:solidFill>
                <a:effectLst/>
                <a:uLnTx/>
                <a:uFillTx/>
                <a:latin typeface="+mn-lt"/>
                <a:ea typeface="+mn-ea"/>
                <a:cs typeface="Calibri"/>
              </a:rPr>
              <a:t> for those already studying and passed at least one exam will have a three-year transition period, but all exams must be completed in that time, otherwise the individual will have to start over.</a:t>
            </a:r>
          </a:p>
        </p:txBody>
      </p:sp>
      <p:pic>
        <p:nvPicPr>
          <p:cNvPr id="5" name="Picture 2">
            <a:extLst>
              <a:ext uri="{FF2B5EF4-FFF2-40B4-BE49-F238E27FC236}">
                <a16:creationId xmlns:a16="http://schemas.microsoft.com/office/drawing/2014/main" id="{431796D9-C004-B85D-14B7-EE768E2031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15" y="1686670"/>
            <a:ext cx="2074685" cy="2138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6653D3-D237-888F-D0F2-DBB2B42F7F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74928" y="4278728"/>
            <a:ext cx="2107045" cy="2172020"/>
          </a:xfrm>
          <a:prstGeom prst="rect">
            <a:avLst/>
          </a:prstGeom>
        </p:spPr>
      </p:pic>
      <p:pic>
        <p:nvPicPr>
          <p:cNvPr id="8" name="Picture 4">
            <a:extLst>
              <a:ext uri="{FF2B5EF4-FFF2-40B4-BE49-F238E27FC236}">
                <a16:creationId xmlns:a16="http://schemas.microsoft.com/office/drawing/2014/main" id="{D0AC746C-F781-900F-BBD8-1373F228AF2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017" y="4295407"/>
            <a:ext cx="2138661" cy="21386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A6C64A-158D-42C5-BDD2-763AD3B9EB14}"/>
              </a:ext>
            </a:extLst>
          </p:cNvPr>
          <p:cNvSpPr txBox="1"/>
          <p:nvPr/>
        </p:nvSpPr>
        <p:spPr>
          <a:xfrm>
            <a:off x="3679861" y="4677621"/>
            <a:ext cx="3075846" cy="1608133"/>
          </a:xfrm>
          <a:prstGeom prst="rect">
            <a:avLst/>
          </a:prstGeom>
          <a:noFill/>
        </p:spPr>
        <p:txBody>
          <a:bodyPr wrap="square" rtlCol="0">
            <a:spAutoFit/>
          </a:bodyPr>
          <a:lstStyle/>
          <a:p>
            <a:pPr marL="20638" marR="0" lvl="1" indent="0" algn="l" defTabSz="914400" rtl="0" eaLnBrk="1" fontAlgn="auto" latinLnBrk="0" hangingPunct="1">
              <a:lnSpc>
                <a:spcPct val="100000"/>
              </a:lnSpc>
              <a:spcBef>
                <a:spcPts val="340"/>
              </a:spcBef>
              <a:spcAft>
                <a:spcPts val="0"/>
              </a:spcAft>
              <a:buClrTx/>
              <a:buSzTx/>
              <a:buFontTx/>
              <a:buNone/>
              <a:tabLst>
                <a:tab pos="631190" algn="l"/>
              </a:tabLst>
              <a:defRPr/>
            </a:pPr>
            <a:r>
              <a:rPr kumimoji="0" lang="en-GB" sz="2400" b="0" i="0" u="none" strike="noStrike" kern="0" cap="none" spc="0" normalizeH="0" baseline="0" noProof="0" dirty="0">
                <a:ln>
                  <a:noFill/>
                </a:ln>
                <a:solidFill>
                  <a:srgbClr val="282C38"/>
                </a:solidFill>
                <a:effectLst/>
                <a:uLnTx/>
                <a:uFillTx/>
                <a:latin typeface="+mn-lt"/>
                <a:ea typeface="+mn-ea"/>
                <a:cs typeface="Calibri"/>
              </a:rPr>
              <a:t>IAP</a:t>
            </a:r>
          </a:p>
          <a:p>
            <a:pPr marL="20638" marR="0" lvl="1" indent="0" algn="l" defTabSz="914400" rtl="0" eaLnBrk="1" fontAlgn="auto" latinLnBrk="0" hangingPunct="1">
              <a:lnSpc>
                <a:spcPct val="100000"/>
              </a:lnSpc>
              <a:spcBef>
                <a:spcPts val="340"/>
              </a:spcBef>
              <a:spcAft>
                <a:spcPts val="0"/>
              </a:spcAft>
              <a:buClrTx/>
              <a:buSzTx/>
              <a:buFontTx/>
              <a:buNone/>
              <a:tabLst>
                <a:tab pos="631190" algn="l"/>
              </a:tabLst>
              <a:defRPr/>
            </a:pPr>
            <a:r>
              <a:rPr kumimoji="0" lang="en-GB" sz="2400" b="0" i="0" u="none" strike="noStrike" kern="0" cap="none" spc="0" normalizeH="0" baseline="0" noProof="0" dirty="0">
                <a:ln>
                  <a:noFill/>
                </a:ln>
                <a:solidFill>
                  <a:srgbClr val="282C38"/>
                </a:solidFill>
                <a:effectLst/>
                <a:uLnTx/>
                <a:uFillTx/>
                <a:latin typeface="+mn-lt"/>
                <a:ea typeface="+mn-ea"/>
                <a:cs typeface="Calibri"/>
              </a:rPr>
              <a:t>- Amended syllabus to be launched by September 2024</a:t>
            </a:r>
            <a:endParaRPr kumimoji="0" lang="en-GB" sz="1800" b="0" i="0" u="none" strike="noStrike" kern="0" cap="none" spc="0" normalizeH="0" baseline="0" noProof="0" dirty="0">
              <a:ln>
                <a:noFill/>
              </a:ln>
              <a:solidFill>
                <a:srgbClr val="282C38"/>
              </a:solidFill>
              <a:effectLst/>
              <a:uLnTx/>
              <a:uFillTx/>
              <a:latin typeface="+mn-lt"/>
              <a:ea typeface="+mn-ea"/>
              <a:cs typeface="Arial" charset="0"/>
            </a:endParaRPr>
          </a:p>
        </p:txBody>
      </p:sp>
      <p:sp>
        <p:nvSpPr>
          <p:cNvPr id="10" name="TextBox 9">
            <a:extLst>
              <a:ext uri="{FF2B5EF4-FFF2-40B4-BE49-F238E27FC236}">
                <a16:creationId xmlns:a16="http://schemas.microsoft.com/office/drawing/2014/main" id="{74A534F9-B938-5B98-07BB-5327F650BCBA}"/>
              </a:ext>
            </a:extLst>
          </p:cNvPr>
          <p:cNvSpPr txBox="1"/>
          <p:nvPr/>
        </p:nvSpPr>
        <p:spPr>
          <a:xfrm>
            <a:off x="9723496" y="4938015"/>
            <a:ext cx="2520616" cy="123880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340"/>
              </a:spcBef>
              <a:spcAft>
                <a:spcPts val="0"/>
              </a:spcAft>
              <a:buClrTx/>
              <a:buSzTx/>
              <a:buFontTx/>
              <a:buNone/>
              <a:tabLst>
                <a:tab pos="631190" algn="l"/>
              </a:tabLst>
              <a:defRPr/>
            </a:pPr>
            <a:r>
              <a:rPr kumimoji="0" lang="en-GB" sz="2400" b="0" i="0" u="none" strike="noStrike" kern="0" cap="none" spc="-10" normalizeH="0" baseline="0" noProof="0" dirty="0">
                <a:ln>
                  <a:noFill/>
                </a:ln>
                <a:solidFill>
                  <a:srgbClr val="282C38"/>
                </a:solidFill>
                <a:effectLst/>
                <a:uLnTx/>
                <a:uFillTx/>
                <a:latin typeface="+mn-lt"/>
                <a:ea typeface="+mn-ea"/>
                <a:cs typeface="Calibri"/>
              </a:rPr>
              <a:t>CRMA</a:t>
            </a:r>
          </a:p>
          <a:p>
            <a:pPr marL="285750" marR="0" lvl="1" indent="-285750" algn="l" defTabSz="914400" rtl="0" eaLnBrk="1" fontAlgn="auto" latinLnBrk="0" hangingPunct="1">
              <a:lnSpc>
                <a:spcPct val="100000"/>
              </a:lnSpc>
              <a:spcBef>
                <a:spcPts val="340"/>
              </a:spcBef>
              <a:spcAft>
                <a:spcPts val="0"/>
              </a:spcAft>
              <a:buClrTx/>
              <a:buSzTx/>
              <a:buFont typeface="Arial" panose="020B0604020202020204" pitchFamily="34" charset="0"/>
              <a:buChar char="•"/>
              <a:tabLst>
                <a:tab pos="631190" algn="l"/>
              </a:tabLst>
              <a:defRPr/>
            </a:pPr>
            <a:r>
              <a:rPr kumimoji="0" lang="en-GB" sz="2400" b="0" i="0" u="none" strike="noStrike" kern="0" cap="none" spc="-10" normalizeH="0" baseline="0" noProof="0" dirty="0">
                <a:ln>
                  <a:noFill/>
                </a:ln>
                <a:solidFill>
                  <a:srgbClr val="282C38"/>
                </a:solidFill>
                <a:effectLst/>
                <a:uLnTx/>
                <a:uFillTx/>
                <a:latin typeface="+mn-lt"/>
                <a:ea typeface="+mn-ea"/>
                <a:cs typeface="Calibri"/>
              </a:rPr>
              <a:t>Not affected</a:t>
            </a:r>
            <a:endParaRPr kumimoji="0" lang="en-GB" sz="2400" b="0" i="0" u="none" strike="noStrike" kern="0" cap="none" spc="0" normalizeH="0" baseline="0" noProof="0" dirty="0">
              <a:ln>
                <a:noFill/>
              </a:ln>
              <a:solidFill>
                <a:srgbClr val="282C38"/>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82C38"/>
              </a:solidFill>
              <a:effectLst/>
              <a:uLnTx/>
              <a:uFillTx/>
              <a:latin typeface="+mn-lt"/>
              <a:ea typeface="+mn-ea"/>
              <a:cs typeface="Arial" charset="0"/>
            </a:endParaRPr>
          </a:p>
        </p:txBody>
      </p:sp>
    </p:spTree>
    <p:extLst>
      <p:ext uri="{BB962C8B-B14F-4D97-AF65-F5344CB8AC3E}">
        <p14:creationId xmlns:p14="http://schemas.microsoft.com/office/powerpoint/2010/main" val="1325495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Key Activities</a:t>
            </a:r>
          </a:p>
        </p:txBody>
      </p:sp>
    </p:spTree>
    <p:extLst>
      <p:ext uri="{BB962C8B-B14F-4D97-AF65-F5344CB8AC3E}">
        <p14:creationId xmlns:p14="http://schemas.microsoft.com/office/powerpoint/2010/main" val="1405982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07368" y="697317"/>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Key Activities</a:t>
            </a:r>
            <a:endParaRPr sz="3600" dirty="0">
              <a:latin typeface="Calibri"/>
              <a:cs typeface="Calibri"/>
            </a:endParaRP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263352" y="1484784"/>
            <a:ext cx="11665296" cy="5112568"/>
          </a:xfrm>
        </p:spPr>
        <p:txBody>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GB" sz="2400" dirty="0"/>
              <a:t>Perform a gap analysis against the new global standards</a:t>
            </a:r>
          </a:p>
          <a:p>
            <a:pPr marL="854075" lvl="2" indent="-457200" eaLnBrk="1" fontAlgn="auto" hangingPunct="1">
              <a:spcBef>
                <a:spcPts val="0"/>
              </a:spcBef>
              <a:spcAft>
                <a:spcPts val="0"/>
              </a:spcAft>
              <a:buFont typeface="+mj-lt"/>
              <a:buAutoNum type="alphaLcPeriod"/>
              <a:defRPr/>
            </a:pPr>
            <a:r>
              <a:rPr lang="en-GB" sz="1800" dirty="0"/>
              <a:t>This can be desktop based by one person</a:t>
            </a:r>
          </a:p>
          <a:p>
            <a:pPr marL="854075" lvl="2" indent="-457200" eaLnBrk="1" fontAlgn="auto" hangingPunct="1">
              <a:spcBef>
                <a:spcPts val="0"/>
              </a:spcBef>
              <a:spcAft>
                <a:spcPts val="0"/>
              </a:spcAft>
              <a:buFont typeface="+mj-lt"/>
              <a:buAutoNum type="alphaLcPeriod"/>
              <a:defRPr/>
            </a:pPr>
            <a:r>
              <a:rPr lang="en-GB" sz="1800" dirty="0"/>
              <a:t>Involve members of your team through workshop / discussion </a:t>
            </a:r>
          </a:p>
          <a:p>
            <a:pPr marL="854075" lvl="2" indent="-457200" eaLnBrk="1" fontAlgn="auto" hangingPunct="1">
              <a:spcBef>
                <a:spcPts val="0"/>
              </a:spcBef>
              <a:spcAft>
                <a:spcPts val="0"/>
              </a:spcAft>
              <a:buFont typeface="+mj-lt"/>
              <a:buAutoNum type="alphaLcPeriod"/>
              <a:defRPr/>
            </a:pPr>
            <a:r>
              <a:rPr lang="en-GB" sz="1800" dirty="0"/>
              <a:t>Involve the Audit Committee to consider their essential requirements</a:t>
            </a:r>
          </a:p>
          <a:p>
            <a:pPr marL="854075" lvl="2" indent="-457200" eaLnBrk="1" fontAlgn="auto" hangingPunct="1">
              <a:spcBef>
                <a:spcPts val="0"/>
              </a:spcBef>
              <a:spcAft>
                <a:spcPts val="0"/>
              </a:spcAft>
              <a:buFont typeface="+mj-lt"/>
              <a:buAutoNum type="alphaLcPeriod"/>
              <a:defRPr/>
            </a:pPr>
            <a:r>
              <a:rPr lang="en-GB" sz="1800" dirty="0"/>
              <a:t>Involve senior management to consider their essential requirements</a:t>
            </a:r>
          </a:p>
          <a:p>
            <a:pPr marL="457200" indent="-457200" eaLnBrk="1" fontAlgn="auto" hangingPunct="1">
              <a:spcBef>
                <a:spcPts val="0"/>
              </a:spcBef>
              <a:spcAft>
                <a:spcPts val="0"/>
              </a:spcAft>
              <a:buFont typeface="+mj-lt"/>
              <a:buAutoNum type="arabicPeriod"/>
              <a:defRPr/>
            </a:pPr>
            <a:r>
              <a:rPr lang="en-GB" sz="2400" dirty="0"/>
              <a:t>Discuss and agree actions to address any gaps, with priorities attached.</a:t>
            </a:r>
          </a:p>
          <a:p>
            <a:pPr marL="457200" indent="-457200" eaLnBrk="1" fontAlgn="auto" hangingPunct="1">
              <a:spcBef>
                <a:spcPts val="0"/>
              </a:spcBef>
              <a:spcAft>
                <a:spcPts val="0"/>
              </a:spcAft>
              <a:buFont typeface="+mj-lt"/>
              <a:buAutoNum type="arabicPeriod"/>
              <a:defRPr/>
            </a:pPr>
            <a:r>
              <a:rPr lang="en-GB" sz="2400" dirty="0"/>
              <a:t>Add the actions to your existing Quality Assurance Improvement Plan (QAIP) making sure the actions are SMART</a:t>
            </a:r>
          </a:p>
          <a:p>
            <a:pPr marL="457200" indent="-457200" eaLnBrk="1" fontAlgn="auto" hangingPunct="1">
              <a:spcBef>
                <a:spcPts val="0"/>
              </a:spcBef>
              <a:spcAft>
                <a:spcPts val="0"/>
              </a:spcAft>
              <a:buFont typeface="+mj-lt"/>
              <a:buAutoNum type="arabicPeriod"/>
              <a:defRPr/>
            </a:pPr>
            <a:r>
              <a:rPr lang="en-GB" sz="2400" dirty="0"/>
              <a:t>Where a gap exists that you cannot meet due to statutory requirements for example, then discuss this with the Audit Committee and Senior Management and consider where to document this. If this is a permanent non-conformance then an ideal place is within the Internal Audit Charter under an appropriate section. </a:t>
            </a:r>
          </a:p>
          <a:p>
            <a:pPr marL="457200" indent="-457200" eaLnBrk="1" fontAlgn="auto" hangingPunct="1">
              <a:spcBef>
                <a:spcPts val="0"/>
              </a:spcBef>
              <a:spcAft>
                <a:spcPts val="0"/>
              </a:spcAft>
              <a:buFont typeface="+mj-lt"/>
              <a:buAutoNum type="arabicPeriod"/>
              <a:defRPr/>
            </a:pPr>
            <a:r>
              <a:rPr lang="en-GB" sz="2400" dirty="0"/>
              <a:t>Follow your action plan to address the gaps. </a:t>
            </a:r>
          </a:p>
          <a:p>
            <a:pPr marL="0" indent="0" eaLnBrk="1" fontAlgn="auto" hangingPunct="1">
              <a:spcBef>
                <a:spcPts val="0"/>
              </a:spcBef>
              <a:spcAft>
                <a:spcPts val="0"/>
              </a:spcAft>
              <a:defRPr/>
            </a:pPr>
            <a:endParaRPr lang="en-GB" sz="2400" dirty="0"/>
          </a:p>
          <a:p>
            <a:pPr marL="457200" indent="-457200" eaLnBrk="1" fontAlgn="auto" hangingPunct="1">
              <a:spcBef>
                <a:spcPts val="0"/>
              </a:spcBef>
              <a:spcAft>
                <a:spcPts val="0"/>
              </a:spcAft>
              <a:buFont typeface="+mj-lt"/>
              <a:buAutoNum type="arabicPeriod"/>
              <a:defRPr/>
            </a:pPr>
            <a:endParaRPr lang="en-GB" sz="1800" dirty="0"/>
          </a:p>
        </p:txBody>
      </p:sp>
    </p:spTree>
    <p:extLst>
      <p:ext uri="{BB962C8B-B14F-4D97-AF65-F5344CB8AC3E}">
        <p14:creationId xmlns:p14="http://schemas.microsoft.com/office/powerpoint/2010/main" val="861010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07368" y="692696"/>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Key Activities</a:t>
            </a:r>
            <a:endParaRPr sz="3600" dirty="0">
              <a:latin typeface="Calibri"/>
              <a:cs typeface="Calibri"/>
            </a:endParaRP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263352" y="1700808"/>
            <a:ext cx="11665296" cy="4896544"/>
          </a:xfrm>
        </p:spPr>
        <p:txBody>
          <a:bodyPr/>
          <a:lstStyle/>
          <a:p>
            <a:pPr marL="457200" indent="-457200" eaLnBrk="1" fontAlgn="auto" hangingPunct="1">
              <a:spcBef>
                <a:spcPts val="0"/>
              </a:spcBef>
              <a:spcAft>
                <a:spcPts val="0"/>
              </a:spcAft>
              <a:buFont typeface="+mj-lt"/>
              <a:buAutoNum type="arabicPeriod" startAt="6"/>
              <a:defRPr/>
            </a:pPr>
            <a:r>
              <a:rPr lang="en-GB" sz="2400" dirty="0"/>
              <a:t>Review when your next EQA is due and discuss the timing and approach with the Audit Committee to agree when this will next be done and how. </a:t>
            </a:r>
          </a:p>
          <a:p>
            <a:pPr marL="457200" indent="-457200" eaLnBrk="1" fontAlgn="auto" hangingPunct="1">
              <a:spcBef>
                <a:spcPts val="0"/>
              </a:spcBef>
              <a:spcAft>
                <a:spcPts val="0"/>
              </a:spcAft>
              <a:buFont typeface="+mj-lt"/>
              <a:buAutoNum type="arabicPeriod" startAt="6"/>
              <a:defRPr/>
            </a:pPr>
            <a:r>
              <a:rPr lang="en-GB" sz="2400" dirty="0"/>
              <a:t>Review the position of your team on any IIA qualifications and understand what the impact is on their study timeline and plan. Agree actions to address any challenges. </a:t>
            </a:r>
          </a:p>
          <a:p>
            <a:pPr marL="457200" indent="-457200" eaLnBrk="1" fontAlgn="auto" hangingPunct="1">
              <a:spcBef>
                <a:spcPts val="0"/>
              </a:spcBef>
              <a:spcAft>
                <a:spcPts val="0"/>
              </a:spcAft>
              <a:buFont typeface="+mj-lt"/>
              <a:buAutoNum type="arabicPeriod" startAt="6"/>
              <a:defRPr/>
            </a:pPr>
            <a:r>
              <a:rPr lang="en-GB" sz="2400" dirty="0"/>
              <a:t>Plan training for your internal audit team on what the changes are to the Standards and then later how the internal audit processes will be changing and why.</a:t>
            </a:r>
          </a:p>
          <a:p>
            <a:pPr marL="457200" indent="-457200" eaLnBrk="1" fontAlgn="auto" hangingPunct="1">
              <a:spcBef>
                <a:spcPts val="0"/>
              </a:spcBef>
              <a:spcAft>
                <a:spcPts val="0"/>
              </a:spcAft>
              <a:buFont typeface="+mj-lt"/>
              <a:buAutoNum type="arabicPeriod" startAt="6"/>
              <a:defRPr/>
            </a:pPr>
            <a:r>
              <a:rPr lang="en-GB" sz="2400" dirty="0"/>
              <a:t>Create and implement a communication plan for all key stakeholders around the new global standards to raise awareness and explain any changes to how your perform your work. </a:t>
            </a:r>
          </a:p>
          <a:p>
            <a:pPr marL="457200" indent="-457200" eaLnBrk="1" fontAlgn="auto" hangingPunct="1">
              <a:spcBef>
                <a:spcPts val="0"/>
              </a:spcBef>
              <a:spcAft>
                <a:spcPts val="0"/>
              </a:spcAft>
              <a:buFont typeface="+mj-lt"/>
              <a:buAutoNum type="arabicPeriod" startAt="6"/>
              <a:defRPr/>
            </a:pPr>
            <a:r>
              <a:rPr lang="en-GB" sz="2400" dirty="0"/>
              <a:t>Report on progress to transition to the new Global Internal Audit Standards to the Audit Committee on a regular basis.</a:t>
            </a:r>
          </a:p>
          <a:p>
            <a:pPr marL="457200" indent="-457200" eaLnBrk="1" fontAlgn="auto" hangingPunct="1">
              <a:spcBef>
                <a:spcPts val="0"/>
              </a:spcBef>
              <a:spcAft>
                <a:spcPts val="0"/>
              </a:spcAft>
              <a:buFont typeface="+mj-lt"/>
              <a:buAutoNum type="arabicPeriod" startAt="6"/>
              <a:defRPr/>
            </a:pPr>
            <a:endParaRPr lang="en-GB" sz="1800" dirty="0"/>
          </a:p>
        </p:txBody>
      </p:sp>
    </p:spTree>
    <p:extLst>
      <p:ext uri="{BB962C8B-B14F-4D97-AF65-F5344CB8AC3E}">
        <p14:creationId xmlns:p14="http://schemas.microsoft.com/office/powerpoint/2010/main" val="113557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Global IIA and Chartered IIA Support</a:t>
            </a:r>
          </a:p>
        </p:txBody>
      </p:sp>
    </p:spTree>
    <p:extLst>
      <p:ext uri="{BB962C8B-B14F-4D97-AF65-F5344CB8AC3E}">
        <p14:creationId xmlns:p14="http://schemas.microsoft.com/office/powerpoint/2010/main" val="1946843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Global IIA Publications and Support</a:t>
            </a:r>
            <a:endParaRPr sz="3600" dirty="0">
              <a:latin typeface="Calibri"/>
              <a:cs typeface="Calibri"/>
            </a:endParaRPr>
          </a:p>
        </p:txBody>
      </p:sp>
      <p:sp>
        <p:nvSpPr>
          <p:cNvPr id="2" name="Content Placeholder 1">
            <a:extLst>
              <a:ext uri="{FF2B5EF4-FFF2-40B4-BE49-F238E27FC236}">
                <a16:creationId xmlns:a16="http://schemas.microsoft.com/office/drawing/2014/main" id="{C19A19B1-25A8-785A-22BC-E9D1CFBC13F7}"/>
              </a:ext>
            </a:extLst>
          </p:cNvPr>
          <p:cNvSpPr>
            <a:spLocks noGrp="1"/>
          </p:cNvSpPr>
          <p:nvPr>
            <p:ph idx="1"/>
          </p:nvPr>
        </p:nvSpPr>
        <p:spPr>
          <a:xfrm>
            <a:off x="431370" y="1469271"/>
            <a:ext cx="11497278" cy="4824536"/>
          </a:xfrm>
        </p:spPr>
        <p:txBody>
          <a:bodyPr/>
          <a:lstStyle/>
          <a:p>
            <a:pPr marL="0" indent="0"/>
            <a:r>
              <a:rPr lang="en-GB" sz="2000" b="1" u="sng" dirty="0">
                <a:hlinkClick r:id="rId3">
                  <a:extLst>
                    <a:ext uri="{A12FA001-AC4F-418D-AE19-62706E023703}">
                      <ahyp:hlinkClr xmlns:ahyp="http://schemas.microsoft.com/office/drawing/2018/hyperlinkcolor" val="tx"/>
                    </a:ext>
                  </a:extLst>
                </a:hlinkClick>
              </a:rPr>
              <a:t>Standards:</a:t>
            </a:r>
          </a:p>
          <a:p>
            <a:pPr marL="342900" indent="-342900">
              <a:buFont typeface="Wingdings" panose="05000000000000000000" pitchFamily="2" charset="2"/>
              <a:buChar char="ü"/>
            </a:pPr>
            <a:r>
              <a:rPr lang="en-GB" sz="2000" dirty="0">
                <a:hlinkClick r:id="rId3">
                  <a:extLst>
                    <a:ext uri="{A12FA001-AC4F-418D-AE19-62706E023703}">
                      <ahyp:hlinkClr xmlns:ahyp="http://schemas.microsoft.com/office/drawing/2018/hyperlinkcolor" val="tx"/>
                    </a:ext>
                  </a:extLst>
                </a:hlinkClick>
              </a:rPr>
              <a:t>globalinternalauditstandards_2024january9_editable.pdf (theiia.org)</a:t>
            </a:r>
            <a:endParaRPr lang="en-GB" sz="2000" dirty="0"/>
          </a:p>
          <a:p>
            <a:pPr marL="342900" indent="-342900">
              <a:buFont typeface="Wingdings" panose="05000000000000000000" pitchFamily="2" charset="2"/>
              <a:buChar char="ü"/>
            </a:pPr>
            <a:r>
              <a:rPr lang="en-GB" sz="2000" dirty="0">
                <a:hlinkClick r:id="rId4">
                  <a:extLst>
                    <a:ext uri="{A12FA001-AC4F-418D-AE19-62706E023703}">
                      <ahyp:hlinkClr xmlns:ahyp="http://schemas.microsoft.com/office/drawing/2018/hyperlinkcolor" val="tx"/>
                    </a:ext>
                  </a:extLst>
                </a:hlinkClick>
              </a:rPr>
              <a:t>Condensed Global Internal Audit Standards (theiia.org)</a:t>
            </a:r>
            <a:endParaRPr lang="en-GB" sz="2000" dirty="0"/>
          </a:p>
          <a:p>
            <a:pPr marL="342900" indent="-342900">
              <a:buFont typeface="Wingdings" panose="05000000000000000000" pitchFamily="2" charset="2"/>
              <a:buChar char="ü"/>
            </a:pPr>
            <a:r>
              <a:rPr lang="en-GB" sz="2000" dirty="0">
                <a:hlinkClick r:id="rId5">
                  <a:extLst>
                    <a:ext uri="{A12FA001-AC4F-418D-AE19-62706E023703}">
                      <ahyp:hlinkClr xmlns:ahyp="http://schemas.microsoft.com/office/drawing/2018/hyperlinkcolor" val="tx"/>
                    </a:ext>
                  </a:extLst>
                </a:hlinkClick>
              </a:rPr>
              <a:t>Global Internal Audit Standards, 2024 Edition (theiia.org)</a:t>
            </a:r>
            <a:r>
              <a:rPr lang="en-GB" sz="2000" dirty="0"/>
              <a:t> = $225</a:t>
            </a:r>
          </a:p>
          <a:p>
            <a:pPr marL="342900" indent="-342900">
              <a:buFont typeface="Wingdings" panose="05000000000000000000" pitchFamily="2" charset="2"/>
              <a:buChar char="ü"/>
            </a:pPr>
            <a:r>
              <a:rPr lang="en-GB" sz="2000" dirty="0">
                <a:hlinkClick r:id="rId6">
                  <a:extLst>
                    <a:ext uri="{A12FA001-AC4F-418D-AE19-62706E023703}">
                      <ahyp:hlinkClr xmlns:ahyp="http://schemas.microsoft.com/office/drawing/2018/hyperlinkcolor" val="tx"/>
                    </a:ext>
                  </a:extLst>
                </a:hlinkClick>
              </a:rPr>
              <a:t>Report on the Standard-Setting and Public Comment Process (theiia.org)</a:t>
            </a:r>
            <a:endParaRPr lang="en-GB" sz="2000" dirty="0"/>
          </a:p>
          <a:p>
            <a:r>
              <a:rPr lang="en-GB" sz="2000" b="1" u="sng" dirty="0"/>
              <a:t>Articles:</a:t>
            </a:r>
          </a:p>
          <a:p>
            <a:pPr marL="342900" indent="-342900">
              <a:buFont typeface="Wingdings" panose="05000000000000000000" pitchFamily="2" charset="2"/>
              <a:buChar char="ü"/>
            </a:pPr>
            <a:r>
              <a:rPr lang="en-GB" sz="2000" dirty="0">
                <a:hlinkClick r:id="rId7">
                  <a:extLst>
                    <a:ext uri="{A12FA001-AC4F-418D-AE19-62706E023703}">
                      <ahyp:hlinkClr xmlns:ahyp="http://schemas.microsoft.com/office/drawing/2018/hyperlinkcolor" val="tx"/>
                    </a:ext>
                  </a:extLst>
                </a:hlinkClick>
              </a:rPr>
              <a:t>Two-Way Mapping: 2017 IPPF Mandatory Elements to 2024 Global Internal Audit Standards (and Back) (theiia.org)</a:t>
            </a:r>
            <a:endParaRPr lang="en-GB" sz="2000" dirty="0">
              <a:solidFill>
                <a:srgbClr val="A8B300"/>
              </a:solidFill>
              <a:hlinkClick r:id="rId8">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ü"/>
            </a:pPr>
            <a:r>
              <a:rPr lang="en-GB" sz="2000" dirty="0">
                <a:hlinkClick r:id="rId8">
                  <a:extLst>
                    <a:ext uri="{A12FA001-AC4F-418D-AE19-62706E023703}">
                      <ahyp:hlinkClr xmlns:ahyp="http://schemas.microsoft.com/office/drawing/2018/hyperlinkcolor" val="tx"/>
                    </a:ext>
                  </a:extLst>
                </a:hlinkClick>
              </a:rPr>
              <a:t>Glossary Comparison: 2024 Global Internal Audit Standards to 2017 Standards (theiia.org)</a:t>
            </a:r>
            <a:endParaRPr lang="en-GB" sz="2000" dirty="0"/>
          </a:p>
          <a:p>
            <a:r>
              <a:rPr lang="en-GB" sz="2000" b="1" u="sng" dirty="0"/>
              <a:t>Webinars:</a:t>
            </a:r>
            <a:endParaRPr lang="en-GB" sz="2000" b="1" u="sng" dirty="0">
              <a:hlinkClick r:id="rId9">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ü"/>
            </a:pPr>
            <a:r>
              <a:rPr lang="en-GB" sz="2000" dirty="0">
                <a:hlinkClick r:id="rId9">
                  <a:extLst>
                    <a:ext uri="{A12FA001-AC4F-418D-AE19-62706E023703}">
                      <ahyp:hlinkClr xmlns:ahyp="http://schemas.microsoft.com/office/drawing/2018/hyperlinkcolor" val="tx"/>
                    </a:ext>
                  </a:extLst>
                </a:hlinkClick>
              </a:rPr>
              <a:t>Get to Know the New Global Internal Audit Standards (theiia.org)</a:t>
            </a:r>
            <a:endParaRPr lang="en-GB" sz="2000" dirty="0">
              <a:solidFill>
                <a:srgbClr val="A8B300"/>
              </a:solidFill>
              <a:hlinkClick r:id="rId10">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ü"/>
            </a:pPr>
            <a:r>
              <a:rPr lang="en-GB" sz="2000" dirty="0">
                <a:hlinkClick r:id="rId10">
                  <a:extLst>
                    <a:ext uri="{A12FA001-AC4F-418D-AE19-62706E023703}">
                      <ahyp:hlinkClr xmlns:ahyp="http://schemas.microsoft.com/office/drawing/2018/hyperlinkcolor" val="tx"/>
                    </a:ext>
                  </a:extLst>
                </a:hlinkClick>
              </a:rPr>
              <a:t>What the New Standards Mean to Quality Assessments (theiia.org)</a:t>
            </a:r>
            <a:endParaRPr lang="en-GB" sz="2000" dirty="0"/>
          </a:p>
        </p:txBody>
      </p:sp>
    </p:spTree>
    <p:extLst>
      <p:ext uri="{BB962C8B-B14F-4D97-AF65-F5344CB8AC3E}">
        <p14:creationId xmlns:p14="http://schemas.microsoft.com/office/powerpoint/2010/main" val="2320344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Global IIA Publications and Support</a:t>
            </a:r>
            <a:endParaRPr sz="3600" dirty="0">
              <a:latin typeface="Calibri"/>
              <a:cs typeface="Calibri"/>
            </a:endParaRPr>
          </a:p>
        </p:txBody>
      </p:sp>
      <p:sp>
        <p:nvSpPr>
          <p:cNvPr id="2" name="Content Placeholder 1">
            <a:extLst>
              <a:ext uri="{FF2B5EF4-FFF2-40B4-BE49-F238E27FC236}">
                <a16:creationId xmlns:a16="http://schemas.microsoft.com/office/drawing/2014/main" id="{C19A19B1-25A8-785A-22BC-E9D1CFBC13F7}"/>
              </a:ext>
            </a:extLst>
          </p:cNvPr>
          <p:cNvSpPr>
            <a:spLocks noGrp="1"/>
          </p:cNvSpPr>
          <p:nvPr>
            <p:ph idx="1"/>
          </p:nvPr>
        </p:nvSpPr>
        <p:spPr>
          <a:xfrm>
            <a:off x="431370" y="1469271"/>
            <a:ext cx="11497278" cy="4824536"/>
          </a:xfrm>
        </p:spPr>
        <p:txBody>
          <a:bodyPr/>
          <a:lstStyle/>
          <a:p>
            <a:r>
              <a:rPr lang="en-GB" sz="2000" b="1" u="sng" dirty="0"/>
              <a:t>Tools:</a:t>
            </a:r>
          </a:p>
          <a:p>
            <a:pPr marL="342900" indent="-342900">
              <a:buFont typeface="Wingdings" panose="05000000000000000000" pitchFamily="2" charset="2"/>
              <a:buChar char="ü"/>
            </a:pPr>
            <a:r>
              <a:rPr lang="en-GB" sz="2000" dirty="0">
                <a:hlinkClick r:id="rId3">
                  <a:extLst>
                    <a:ext uri="{A12FA001-AC4F-418D-AE19-62706E023703}">
                      <ahyp:hlinkClr xmlns:ahyp="http://schemas.microsoft.com/office/drawing/2018/hyperlinkcolor" val="tx"/>
                    </a:ext>
                  </a:extLst>
                </a:hlinkClick>
              </a:rPr>
              <a:t>Model Internal Audit Charter Tool and User's Guide (theiia.org)</a:t>
            </a:r>
            <a:r>
              <a:rPr lang="en-GB" sz="2000" dirty="0"/>
              <a:t> – Word template internal audit charter for both generic and public sector use.</a:t>
            </a:r>
          </a:p>
          <a:p>
            <a:pPr marL="342900" indent="-342900">
              <a:buFont typeface="Wingdings" panose="05000000000000000000" pitchFamily="2" charset="2"/>
              <a:buChar char="ü"/>
            </a:pPr>
            <a:r>
              <a:rPr lang="en-GB" sz="2000" dirty="0">
                <a:hlinkClick r:id="rId4">
                  <a:extLst>
                    <a:ext uri="{A12FA001-AC4F-418D-AE19-62706E023703}">
                      <ahyp:hlinkClr xmlns:ahyp="http://schemas.microsoft.com/office/drawing/2018/hyperlinkcolor" val="tx"/>
                    </a:ext>
                  </a:extLst>
                </a:hlinkClick>
              </a:rPr>
              <a:t>Executive Summary Domain III: Governing the Internal Audit Function and the Three Lines Model (theiia.org)</a:t>
            </a:r>
            <a:r>
              <a:rPr lang="en-GB" sz="2000" dirty="0"/>
              <a:t> – 2 page guidance to support Audit Committees</a:t>
            </a:r>
          </a:p>
          <a:p>
            <a:pPr marL="342900" indent="-342900">
              <a:buFont typeface="Wingdings" panose="05000000000000000000" pitchFamily="2" charset="2"/>
              <a:buChar char="ü"/>
            </a:pPr>
            <a:r>
              <a:rPr lang="en-GB" sz="2000" dirty="0">
                <a:hlinkClick r:id="rId5">
                  <a:extLst>
                    <a:ext uri="{A12FA001-AC4F-418D-AE19-62706E023703}">
                      <ahyp:hlinkClr xmlns:ahyp="http://schemas.microsoft.com/office/drawing/2018/hyperlinkcolor" val="tx"/>
                    </a:ext>
                  </a:extLst>
                </a:hlinkClick>
              </a:rPr>
              <a:t>Conformance Readiness Assessment Tool (theiia.org)</a:t>
            </a:r>
            <a:endParaRPr lang="en-GB" sz="2000" dirty="0"/>
          </a:p>
          <a:p>
            <a:pPr marL="342900" indent="-342900">
              <a:buFont typeface="Wingdings" panose="05000000000000000000" pitchFamily="2" charset="2"/>
              <a:buChar char="ü"/>
            </a:pPr>
            <a:r>
              <a:rPr lang="en-GB" sz="2000" dirty="0">
                <a:hlinkClick r:id="rId6">
                  <a:extLst>
                    <a:ext uri="{A12FA001-AC4F-418D-AE19-62706E023703}">
                      <ahyp:hlinkClr xmlns:ahyp="http://schemas.microsoft.com/office/drawing/2018/hyperlinkcolor" val="tx"/>
                    </a:ext>
                  </a:extLst>
                </a:hlinkClick>
              </a:rPr>
              <a:t>Chief Audit Executive’s Domain III Toolkit (theiia.org)</a:t>
            </a:r>
            <a:endParaRPr lang="en-GB" sz="2000" dirty="0"/>
          </a:p>
          <a:p>
            <a:r>
              <a:rPr lang="en-GB" sz="2000" b="1" u="sng" dirty="0"/>
              <a:t>Global Training Courses:</a:t>
            </a:r>
          </a:p>
          <a:p>
            <a:pPr marL="342900" indent="-342900">
              <a:buFont typeface="Wingdings" panose="05000000000000000000" pitchFamily="2" charset="2"/>
              <a:buChar char="ü"/>
            </a:pPr>
            <a:r>
              <a:rPr lang="en-GB" sz="2000" dirty="0">
                <a:hlinkClick r:id="rId7">
                  <a:extLst>
                    <a:ext uri="{A12FA001-AC4F-418D-AE19-62706E023703}">
                      <ahyp:hlinkClr xmlns:ahyp="http://schemas.microsoft.com/office/drawing/2018/hyperlinkcolor" val="tx"/>
                    </a:ext>
                  </a:extLst>
                </a:hlinkClick>
              </a:rPr>
              <a:t>Navigating the Global Internal Audit Standards (theiia.org)</a:t>
            </a:r>
            <a:r>
              <a:rPr lang="en-GB" sz="2000" b="1" dirty="0"/>
              <a:t> </a:t>
            </a:r>
            <a:r>
              <a:rPr lang="en-GB" sz="2000" dirty="0"/>
              <a:t>- online aimed at new internal auditors</a:t>
            </a:r>
          </a:p>
          <a:p>
            <a:pPr marL="342900" indent="-342900">
              <a:buFont typeface="Wingdings" panose="05000000000000000000" pitchFamily="2" charset="2"/>
              <a:buChar char="ü"/>
            </a:pPr>
            <a:r>
              <a:rPr lang="en-GB" sz="2000" dirty="0">
                <a:hlinkClick r:id="rId8">
                  <a:extLst>
                    <a:ext uri="{A12FA001-AC4F-418D-AE19-62706E023703}">
                      <ahyp:hlinkClr xmlns:ahyp="http://schemas.microsoft.com/office/drawing/2018/hyperlinkcolor" val="tx"/>
                    </a:ext>
                  </a:extLst>
                </a:hlinkClick>
              </a:rPr>
              <a:t>Ethically Mastering the Global Internal Audit Standards (theiia.org)</a:t>
            </a:r>
            <a:r>
              <a:rPr lang="en-GB" sz="2000" dirty="0"/>
              <a:t> – online aimed at experienced internal auditors</a:t>
            </a:r>
          </a:p>
          <a:p>
            <a:r>
              <a:rPr lang="en-GB" sz="2000" b="1" u="sng" dirty="0"/>
              <a:t>Others</a:t>
            </a:r>
            <a:endParaRPr lang="en-GB" sz="2000" b="1" u="sng" dirty="0">
              <a:hlinkClick r:id="rId9">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ü"/>
            </a:pPr>
            <a:r>
              <a:rPr lang="en-GB" sz="2000" dirty="0">
                <a:hlinkClick r:id="rId10">
                  <a:extLst>
                    <a:ext uri="{A12FA001-AC4F-418D-AE19-62706E023703}">
                      <ahyp:hlinkClr xmlns:ahyp="http://schemas.microsoft.com/office/drawing/2018/hyperlinkcolor" val="tx"/>
                    </a:ext>
                  </a:extLst>
                </a:hlinkClick>
              </a:rPr>
              <a:t>Internal Auditor : February 2024 (mydigitalpublication.com)</a:t>
            </a:r>
            <a:endParaRPr lang="en-GB" sz="1400" dirty="0"/>
          </a:p>
          <a:p>
            <a:endParaRPr lang="en-GB" sz="1400" dirty="0"/>
          </a:p>
        </p:txBody>
      </p:sp>
    </p:spTree>
    <p:extLst>
      <p:ext uri="{BB962C8B-B14F-4D97-AF65-F5344CB8AC3E}">
        <p14:creationId xmlns:p14="http://schemas.microsoft.com/office/powerpoint/2010/main" val="1801192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What next?</a:t>
            </a:r>
          </a:p>
        </p:txBody>
      </p:sp>
      <p:pic>
        <p:nvPicPr>
          <p:cNvPr id="13" name="object 2">
            <a:extLst>
              <a:ext uri="{FF2B5EF4-FFF2-40B4-BE49-F238E27FC236}">
                <a16:creationId xmlns:a16="http://schemas.microsoft.com/office/drawing/2014/main" id="{00017C53-2AA0-15EA-CD8E-568B28FC7317}"/>
              </a:ext>
              <a:ext uri="{C183D7F6-B498-43B3-948B-1728B52AA6E4}">
                <adec:decorative xmlns:adec="http://schemas.microsoft.com/office/drawing/2017/decorative" val="1"/>
              </a:ext>
            </a:extLst>
          </p:cNvPr>
          <p:cNvPicPr/>
          <p:nvPr/>
        </p:nvPicPr>
        <p:blipFill>
          <a:blip r:embed="rId3" cstate="print"/>
          <a:stretch>
            <a:fillRect/>
          </a:stretch>
        </p:blipFill>
        <p:spPr>
          <a:xfrm>
            <a:off x="10132948" y="302075"/>
            <a:ext cx="1867707" cy="534637"/>
          </a:xfrm>
          <a:prstGeom prst="rect">
            <a:avLst/>
          </a:prstGeom>
        </p:spPr>
      </p:pic>
      <p:sp>
        <p:nvSpPr>
          <p:cNvPr id="5" name="Content Placeholder 13">
            <a:extLst>
              <a:ext uri="{FF2B5EF4-FFF2-40B4-BE49-F238E27FC236}">
                <a16:creationId xmlns:a16="http://schemas.microsoft.com/office/drawing/2014/main" id="{8BAEFF7D-9B6B-5921-5F56-14FF484E0947}"/>
              </a:ext>
            </a:extLst>
          </p:cNvPr>
          <p:cNvSpPr txBox="1">
            <a:spLocks/>
          </p:cNvSpPr>
          <p:nvPr/>
        </p:nvSpPr>
        <p:spPr>
          <a:xfrm>
            <a:off x="551384" y="2774441"/>
            <a:ext cx="3744416" cy="147732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There is still more to come from global IIA to support the transition to the new Global Standards.</a:t>
            </a:r>
          </a:p>
        </p:txBody>
      </p:sp>
      <p:pic>
        <p:nvPicPr>
          <p:cNvPr id="6" name="Picture 5">
            <a:extLst>
              <a:ext uri="{FF2B5EF4-FFF2-40B4-BE49-F238E27FC236}">
                <a16:creationId xmlns:a16="http://schemas.microsoft.com/office/drawing/2014/main" id="{47588C60-A607-71F5-57EF-6826716DCF3F}"/>
              </a:ext>
            </a:extLst>
          </p:cNvPr>
          <p:cNvPicPr>
            <a:picLocks noChangeAspect="1"/>
          </p:cNvPicPr>
          <p:nvPr/>
        </p:nvPicPr>
        <p:blipFill>
          <a:blip r:embed="rId4"/>
          <a:stretch>
            <a:fillRect/>
          </a:stretch>
        </p:blipFill>
        <p:spPr>
          <a:xfrm>
            <a:off x="5087888" y="1402059"/>
            <a:ext cx="4795216" cy="5435834"/>
          </a:xfrm>
          <a:prstGeom prst="rect">
            <a:avLst/>
          </a:prstGeom>
        </p:spPr>
      </p:pic>
    </p:spTree>
    <p:extLst>
      <p:ext uri="{BB962C8B-B14F-4D97-AF65-F5344CB8AC3E}">
        <p14:creationId xmlns:p14="http://schemas.microsoft.com/office/powerpoint/2010/main" val="9223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Topical Requirements</a:t>
            </a:r>
          </a:p>
        </p:txBody>
      </p:sp>
    </p:spTree>
    <p:extLst>
      <p:ext uri="{BB962C8B-B14F-4D97-AF65-F5344CB8AC3E}">
        <p14:creationId xmlns:p14="http://schemas.microsoft.com/office/powerpoint/2010/main" val="298884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Chartered IIA Publications and Support</a:t>
            </a:r>
            <a:endParaRPr sz="3600" dirty="0">
              <a:latin typeface="Calibri"/>
              <a:cs typeface="Calibri"/>
            </a:endParaRPr>
          </a:p>
        </p:txBody>
      </p:sp>
      <p:sp>
        <p:nvSpPr>
          <p:cNvPr id="4" name="TextBox 3">
            <a:extLst>
              <a:ext uri="{FF2B5EF4-FFF2-40B4-BE49-F238E27FC236}">
                <a16:creationId xmlns:a16="http://schemas.microsoft.com/office/drawing/2014/main" id="{260ECB9B-C08A-525F-6169-AF38AB854116}"/>
              </a:ext>
            </a:extLst>
          </p:cNvPr>
          <p:cNvSpPr txBox="1"/>
          <p:nvPr/>
        </p:nvSpPr>
        <p:spPr>
          <a:xfrm>
            <a:off x="695400" y="1916832"/>
            <a:ext cx="10228580"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hlinkClick r:id="rId3"/>
              </a:rPr>
              <a:t>Global Internal Audit Standards 2024 | Resources | IIA</a:t>
            </a: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 – a new section has been added to the Resources Area of the website where publications and tools will be posted.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hlinkClick r:id="rId4"/>
              </a:rPr>
              <a:t>Technical blog | Technical guidance | IIA</a:t>
            </a:r>
            <a:r>
              <a:rPr lang="en-GB" sz="2400" dirty="0"/>
              <a:t> </a:t>
            </a: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 a new blog will be posted at least monthly covering news on the Global Standards and updates on the guidance and tools available.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hlinkClick r:id="rId5"/>
              </a:rPr>
              <a:t>Chartered Institute of Internal Auditors (Official group) | Groups | LinkedIn</a:t>
            </a: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 – updates on global standards are being posted on the Group LinkedIn page. As well as asking for comments and feedback on activities and consultations of Global.</a:t>
            </a:r>
          </a:p>
        </p:txBody>
      </p:sp>
    </p:spTree>
    <p:extLst>
      <p:ext uri="{BB962C8B-B14F-4D97-AF65-F5344CB8AC3E}">
        <p14:creationId xmlns:p14="http://schemas.microsoft.com/office/powerpoint/2010/main" val="2065596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Chartered IIA Publications and Support</a:t>
            </a:r>
            <a:endParaRPr sz="3600" dirty="0">
              <a:latin typeface="Calibri"/>
              <a:cs typeface="Calibri"/>
            </a:endParaRPr>
          </a:p>
        </p:txBody>
      </p:sp>
      <p:sp>
        <p:nvSpPr>
          <p:cNvPr id="2" name="TextBox 1">
            <a:extLst>
              <a:ext uri="{FF2B5EF4-FFF2-40B4-BE49-F238E27FC236}">
                <a16:creationId xmlns:a16="http://schemas.microsoft.com/office/drawing/2014/main" id="{9DDC0B3F-407B-203E-5DE4-9E3DF63E17E9}"/>
              </a:ext>
            </a:extLst>
          </p:cNvPr>
          <p:cNvSpPr txBox="1"/>
          <p:nvPr/>
        </p:nvSpPr>
        <p:spPr>
          <a:xfrm>
            <a:off x="695400" y="1772816"/>
            <a:ext cx="10873208"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accent1"/>
                </a:solidFill>
                <a:hlinkClick r:id="rId3">
                  <a:extLst>
                    <a:ext uri="{A12FA001-AC4F-418D-AE19-62706E023703}">
                      <ahyp:hlinkClr xmlns:ahyp="http://schemas.microsoft.com/office/drawing/2018/hyperlinkcolor" val="tx"/>
                    </a:ext>
                  </a:extLst>
                </a:hlinkClick>
              </a:rPr>
              <a:t>global-internal-audit-standards-self-assessmenrt-tool-vs2.xlsx (live.com)</a:t>
            </a:r>
            <a:endParaRPr kumimoji="0" lang="en-GB" sz="2400" b="0" i="0" u="none" strike="noStrike" kern="0" cap="none" spc="0" normalizeH="0" baseline="0" noProof="0" dirty="0">
              <a:ln>
                <a:noFill/>
              </a:ln>
              <a:solidFill>
                <a:schemeClr val="accent1"/>
              </a:solidFill>
              <a:effectLst/>
              <a:highlight>
                <a:srgbClr val="FFFF00"/>
              </a:highlight>
              <a:uLnTx/>
              <a:uFillTx/>
              <a:latin typeface="Arial" charset="0"/>
              <a:ea typeface="+mn-ea"/>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accent1"/>
                </a:solidFill>
                <a:hlinkClick r:id="rId4">
                  <a:extLst>
                    <a:ext uri="{A12FA001-AC4F-418D-AE19-62706E023703}">
                      <ahyp:hlinkClr xmlns:ahyp="http://schemas.microsoft.com/office/drawing/2018/hyperlinkcolor" val="tx"/>
                    </a:ext>
                  </a:extLst>
                </a:hlinkClick>
              </a:rPr>
              <a:t>Global Standards 2024 Audit Committee Guidance and Tool Kit (iia.org.uk)</a:t>
            </a:r>
            <a:endParaRPr lang="en-GB" sz="2400" dirty="0">
              <a:solidFill>
                <a:schemeClr val="accent1"/>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chemeClr val="accent1"/>
                </a:solidFill>
                <a:hlinkClick r:id="rId5">
                  <a:extLst>
                    <a:ext uri="{A12FA001-AC4F-418D-AE19-62706E023703}">
                      <ahyp:hlinkClr xmlns:ahyp="http://schemas.microsoft.com/office/drawing/2018/hyperlinkcolor" val="tx"/>
                    </a:ext>
                  </a:extLst>
                </a:hlinkClick>
              </a:rPr>
              <a:t>NEW!!! </a:t>
            </a:r>
            <a:r>
              <a:rPr lang="en-GB" sz="2400" dirty="0">
                <a:solidFill>
                  <a:schemeClr val="accent1"/>
                </a:solidFill>
                <a:hlinkClick r:id="rId5">
                  <a:extLst>
                    <a:ext uri="{A12FA001-AC4F-418D-AE19-62706E023703}">
                      <ahyp:hlinkClr xmlns:ahyp="http://schemas.microsoft.com/office/drawing/2018/hyperlinkcolor" val="tx"/>
                    </a:ext>
                  </a:extLst>
                </a:hlinkClick>
              </a:rPr>
              <a:t>Global Standards 2024 CAE support for Senior Management Guidance and Tool Kit (iia.org.uk)</a:t>
            </a:r>
            <a:endParaRPr lang="en-GB" sz="2400" dirty="0">
              <a:solidFill>
                <a:schemeClr val="accent1"/>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accent1"/>
                </a:solidFill>
                <a:hlinkClick r:id="rId6"/>
              </a:rPr>
              <a:t>NEW!!!! Global Standards 2024 Internal Audit Strategy Guidance and Tool Kit</a:t>
            </a:r>
            <a:endParaRPr lang="en-GB" sz="2400" dirty="0">
              <a:solidFill>
                <a:schemeClr val="accent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Member of Advisory Panel for the Quality Assessment Manual Guidance due to be published in Summer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Advising the Public Sector Internal Audit Standards Board on the Global Standards / PSIAS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rPr>
              <a:t>Member of the ECIIA Public Sector Project reviewing the global standards for the public sector in the 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0" dirty="0">
                <a:solidFill>
                  <a:sysClr val="windowText" lastClr="000000"/>
                </a:solidFill>
              </a:rPr>
              <a:t>Feedback to Global IIA on the Topical Requirements: Cybersecurity</a:t>
            </a:r>
            <a:endParaRPr kumimoji="0" lang="en-GB" sz="24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46795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Chartered IIA Publications and Support</a:t>
            </a:r>
            <a:endParaRPr sz="3600" dirty="0">
              <a:latin typeface="Calibri"/>
              <a:cs typeface="Calibri"/>
            </a:endParaRPr>
          </a:p>
        </p:txBody>
      </p:sp>
      <p:sp>
        <p:nvSpPr>
          <p:cNvPr id="8" name="TextBox 7">
            <a:extLst>
              <a:ext uri="{FF2B5EF4-FFF2-40B4-BE49-F238E27FC236}">
                <a16:creationId xmlns:a16="http://schemas.microsoft.com/office/drawing/2014/main" id="{44E28DD7-3228-BB81-9FE5-3C69FA6D84BE}"/>
              </a:ext>
            </a:extLst>
          </p:cNvPr>
          <p:cNvSpPr txBox="1"/>
          <p:nvPr/>
        </p:nvSpPr>
        <p:spPr>
          <a:xfrm>
            <a:off x="911424" y="2060848"/>
            <a:ext cx="982980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ysClr val="windowText" lastClr="000000"/>
                </a:solidFill>
                <a:effectLst/>
                <a:uLnTx/>
                <a:uFillTx/>
                <a:latin typeface="Arial" charset="0"/>
                <a:ea typeface="+mn-ea"/>
                <a:cs typeface="Arial" charset="0"/>
              </a:rPr>
              <a:t>Existing Technical Guidance review – underway with plans to communicate priorities </a:t>
            </a:r>
            <a:r>
              <a:rPr lang="en-GB" kern="0" dirty="0">
                <a:solidFill>
                  <a:sysClr val="windowText" lastClr="000000"/>
                </a:solidFill>
              </a:rPr>
              <a:t>end of</a:t>
            </a:r>
            <a:r>
              <a:rPr kumimoji="0" lang="en-GB" b="0" i="0" u="none" strike="noStrike" kern="0" cap="none" spc="0" normalizeH="0" baseline="0" noProof="0">
                <a:ln>
                  <a:noFill/>
                </a:ln>
                <a:solidFill>
                  <a:sysClr val="windowText" lastClr="000000"/>
                </a:solidFill>
                <a:effectLst/>
                <a:uLnTx/>
                <a:uFillTx/>
                <a:latin typeface="Arial" charset="0"/>
                <a:ea typeface="+mn-ea"/>
                <a:cs typeface="Arial" charset="0"/>
              </a:rPr>
              <a:t> July 2024</a:t>
            </a:r>
            <a:endParaRPr kumimoji="0" lang="en-GB" b="0" i="0" u="none" strike="noStrike" kern="0" cap="none" spc="0" normalizeH="0" baseline="0" noProof="0" dirty="0">
              <a:ln>
                <a:noFill/>
              </a:ln>
              <a:solidFill>
                <a:sysClr val="windowText" lastClr="000000"/>
              </a:solidFill>
              <a:effectLst/>
              <a:uLnTx/>
              <a:uFillTx/>
              <a:latin typeface="Arial" charset="0"/>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a:ln>
                  <a:noFill/>
                </a:ln>
                <a:solidFill>
                  <a:sysClr val="windowText" lastClr="000000"/>
                </a:solidFill>
                <a:effectLst/>
                <a:uLnTx/>
                <a:uFillTx/>
                <a:latin typeface="Arial" charset="0"/>
                <a:ea typeface="+mn-ea"/>
                <a:cs typeface="Arial" charset="0"/>
              </a:rPr>
              <a:t>Developing and delivering training / short courses / event sessions to support transition to the new Global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ysClr val="windowText" lastClr="000000"/>
                </a:solidFill>
              </a:rPr>
              <a:t>Developing videos to be provided in member area on all the guidance and tool kits. </a:t>
            </a:r>
            <a:endParaRPr kumimoji="0" lang="en-GB" b="0" i="0" u="none" strike="noStrike" kern="0" cap="none" spc="0" normalizeH="0" baseline="0" noProof="0" dirty="0">
              <a:ln>
                <a:noFill/>
              </a:ln>
              <a:solidFill>
                <a:sysClr val="windowText" lastClr="00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47702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63FB-F452-494C-9124-87389402E864}"/>
              </a:ext>
            </a:extLst>
          </p:cNvPr>
          <p:cNvSpPr>
            <a:spLocks noGrp="1"/>
          </p:cNvSpPr>
          <p:nvPr>
            <p:ph type="title"/>
          </p:nvPr>
        </p:nvSpPr>
        <p:spPr/>
        <p:txBody>
          <a:bodyPr/>
          <a:lstStyle/>
          <a:p>
            <a:r>
              <a:rPr lang="en-GB" dirty="0"/>
              <a:t>Thank you</a:t>
            </a:r>
          </a:p>
        </p:txBody>
      </p:sp>
      <p:sp>
        <p:nvSpPr>
          <p:cNvPr id="17" name="Content Placeholder 2">
            <a:extLst>
              <a:ext uri="{FF2B5EF4-FFF2-40B4-BE49-F238E27FC236}">
                <a16:creationId xmlns:a16="http://schemas.microsoft.com/office/drawing/2014/main" id="{EFEBDD61-4B75-8563-BB4C-E4357528A120}"/>
              </a:ext>
            </a:extLst>
          </p:cNvPr>
          <p:cNvSpPr>
            <a:spLocks noGrp="1"/>
          </p:cNvSpPr>
          <p:nvPr>
            <p:ph idx="1"/>
          </p:nvPr>
        </p:nvSpPr>
        <p:spPr>
          <a:xfrm>
            <a:off x="4881031" y="980728"/>
            <a:ext cx="7071620" cy="5328591"/>
          </a:xfrm>
        </p:spPr>
        <p:txBody>
          <a:bodyPr/>
          <a:lstStyle/>
          <a:p>
            <a:r>
              <a:rPr lang="en-GB" b="1" dirty="0"/>
              <a:t>Ann Brook</a:t>
            </a:r>
          </a:p>
          <a:p>
            <a:r>
              <a:rPr lang="en-GB" sz="1400" b="1" dirty="0"/>
              <a:t>Head of Technical Content &amp; Research</a:t>
            </a:r>
          </a:p>
          <a:p>
            <a:pPr algn="ctr"/>
            <a:endParaRPr lang="en-GB" dirty="0"/>
          </a:p>
          <a:p>
            <a:pPr algn="ctr"/>
            <a:endParaRPr lang="en-GB" dirty="0"/>
          </a:p>
          <a:p>
            <a:pPr algn="ctr"/>
            <a:endParaRPr lang="en-GB" dirty="0"/>
          </a:p>
          <a:p>
            <a:endParaRPr lang="en-GB" dirty="0"/>
          </a:p>
          <a:p>
            <a:endParaRPr lang="en-GB" dirty="0"/>
          </a:p>
          <a:p>
            <a:endParaRPr lang="en-GB" dirty="0"/>
          </a:p>
          <a:p>
            <a:endParaRPr lang="en-GB" dirty="0"/>
          </a:p>
          <a:p>
            <a:endParaRPr lang="en-GB" dirty="0"/>
          </a:p>
          <a:p>
            <a:endParaRPr lang="en-GB" dirty="0"/>
          </a:p>
        </p:txBody>
      </p:sp>
      <p:pic>
        <p:nvPicPr>
          <p:cNvPr id="18" name="Picture 17" descr="C:\Users\FrancescaM\Downloads\107178-512.png">
            <a:hlinkClick r:id="rId2"/>
            <a:extLst>
              <a:ext uri="{FF2B5EF4-FFF2-40B4-BE49-F238E27FC236}">
                <a16:creationId xmlns:a16="http://schemas.microsoft.com/office/drawing/2014/main" id="{BE69D753-6D75-6193-C67C-911F567161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3872" y="2996952"/>
            <a:ext cx="58531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FrancescaM\Downloads\103176-512.png">
            <a:extLst>
              <a:ext uri="{FF2B5EF4-FFF2-40B4-BE49-F238E27FC236}">
                <a16:creationId xmlns:a16="http://schemas.microsoft.com/office/drawing/2014/main" id="{7D31F1A2-1FE6-6A90-0280-51D4CEBF14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2463" y="1869026"/>
            <a:ext cx="356547" cy="3565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FrancescaM\Downloads\211830-512.png">
            <a:extLst>
              <a:ext uri="{FF2B5EF4-FFF2-40B4-BE49-F238E27FC236}">
                <a16:creationId xmlns:a16="http://schemas.microsoft.com/office/drawing/2014/main" id="{580AA598-CE0A-1976-C9ED-D8AF43B6C0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9830" y="2380357"/>
            <a:ext cx="461811" cy="4618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8DB8596-0A8B-3487-0C6D-31A4AEB86E1D}"/>
              </a:ext>
            </a:extLst>
          </p:cNvPr>
          <p:cNvSpPr txBox="1"/>
          <p:nvPr/>
        </p:nvSpPr>
        <p:spPr>
          <a:xfrm>
            <a:off x="5575183" y="3135498"/>
            <a:ext cx="505732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82C38"/>
                </a:solidFill>
                <a:effectLst/>
                <a:uLnTx/>
                <a:uFillTx/>
                <a:latin typeface="Arial" charset="0"/>
                <a:ea typeface="+mn-ea"/>
                <a:cs typeface="Arial" charset="0"/>
                <a:hlinkClick r:id="rId6">
                  <a:extLst>
                    <a:ext uri="{A12FA001-AC4F-418D-AE19-62706E023703}">
                      <ahyp:hlinkClr xmlns:ahyp="http://schemas.microsoft.com/office/drawing/2018/hyperlinkcolor" val="tx"/>
                    </a:ext>
                  </a:extLst>
                </a:hlinkClick>
              </a:rPr>
              <a:t>Ann (Peverelli) Brook BSc(Hons) CFIIA QIAL FHEA PGCert (Res) CBTS | LinkedIn</a:t>
            </a:r>
            <a:endParaRPr kumimoji="0" lang="en-GB" sz="2400" b="0" i="0" u="none" strike="noStrike" kern="1200" cap="none" spc="0" normalizeH="0" baseline="0" noProof="0" dirty="0">
              <a:ln>
                <a:noFill/>
              </a:ln>
              <a:solidFill>
                <a:srgbClr val="282C38"/>
              </a:solidFill>
              <a:effectLst/>
              <a:uLnTx/>
              <a:uFillTx/>
              <a:latin typeface="Arial"/>
              <a:ea typeface="+mn-ea"/>
              <a:cs typeface="Arial" charset="0"/>
            </a:endParaRPr>
          </a:p>
        </p:txBody>
      </p:sp>
      <p:sp>
        <p:nvSpPr>
          <p:cNvPr id="22" name="TextBox 21">
            <a:extLst>
              <a:ext uri="{FF2B5EF4-FFF2-40B4-BE49-F238E27FC236}">
                <a16:creationId xmlns:a16="http://schemas.microsoft.com/office/drawing/2014/main" id="{BFC7C746-D1EC-FC8F-150E-D6D99CC7BDBA}"/>
              </a:ext>
            </a:extLst>
          </p:cNvPr>
          <p:cNvSpPr txBox="1"/>
          <p:nvPr/>
        </p:nvSpPr>
        <p:spPr>
          <a:xfrm>
            <a:off x="5540652" y="2504096"/>
            <a:ext cx="185558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82C38"/>
                </a:solidFill>
                <a:effectLst/>
                <a:uLnTx/>
                <a:uFillTx/>
                <a:latin typeface="Arial"/>
                <a:ea typeface="+mn-ea"/>
                <a:cs typeface="Arial" charset="0"/>
              </a:rPr>
              <a:t>020 7498 0101</a:t>
            </a:r>
          </a:p>
        </p:txBody>
      </p:sp>
      <p:sp>
        <p:nvSpPr>
          <p:cNvPr id="23" name="TextBox 22">
            <a:extLst>
              <a:ext uri="{FF2B5EF4-FFF2-40B4-BE49-F238E27FC236}">
                <a16:creationId xmlns:a16="http://schemas.microsoft.com/office/drawing/2014/main" id="{B2B02890-58F0-6C7C-E743-D146E80103B4}"/>
              </a:ext>
            </a:extLst>
          </p:cNvPr>
          <p:cNvSpPr txBox="1"/>
          <p:nvPr/>
        </p:nvSpPr>
        <p:spPr>
          <a:xfrm>
            <a:off x="5474274" y="1875117"/>
            <a:ext cx="3340593"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82C38"/>
                </a:solidFill>
                <a:effectLst/>
                <a:uLnTx/>
                <a:uFillTx/>
                <a:latin typeface="Arial"/>
                <a:ea typeface="+mn-ea"/>
                <a:cs typeface="Arial" charset="0"/>
              </a:rPr>
              <a:t>ann.brook@iia.org.uk</a:t>
            </a:r>
          </a:p>
        </p:txBody>
      </p:sp>
    </p:spTree>
    <p:extLst>
      <p:ext uri="{BB962C8B-B14F-4D97-AF65-F5344CB8AC3E}">
        <p14:creationId xmlns:p14="http://schemas.microsoft.com/office/powerpoint/2010/main" val="2715712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A34B-E468-4DBD-BC8D-920DF6230B54}"/>
              </a:ext>
            </a:extLst>
          </p:cNvPr>
          <p:cNvSpPr>
            <a:spLocks noGrp="1"/>
          </p:cNvSpPr>
          <p:nvPr>
            <p:ph type="title"/>
          </p:nvPr>
        </p:nvSpPr>
        <p:spPr>
          <a:xfrm>
            <a:off x="1980215" y="286480"/>
            <a:ext cx="2376264" cy="1569964"/>
          </a:xfrm>
        </p:spPr>
        <p:txBody>
          <a:bodyPr/>
          <a:lstStyle/>
          <a:p>
            <a:r>
              <a:rPr lang="en-GB" dirty="0"/>
              <a:t>Questions?</a:t>
            </a:r>
          </a:p>
        </p:txBody>
      </p:sp>
      <p:sp>
        <p:nvSpPr>
          <p:cNvPr id="6" name="Content Placeholder 2">
            <a:extLst>
              <a:ext uri="{FF2B5EF4-FFF2-40B4-BE49-F238E27FC236}">
                <a16:creationId xmlns:a16="http://schemas.microsoft.com/office/drawing/2014/main" id="{E86F647C-EB8C-4DA2-BEC2-0FEA14C9633D}"/>
              </a:ext>
            </a:extLst>
          </p:cNvPr>
          <p:cNvSpPr txBox="1">
            <a:spLocks/>
          </p:cNvSpPr>
          <p:nvPr/>
        </p:nvSpPr>
        <p:spPr>
          <a:xfrm>
            <a:off x="1980214" y="3502900"/>
            <a:ext cx="3807257" cy="576064"/>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1" i="0" u="none" strike="noStrike" kern="0" cap="none" spc="0" normalizeH="0" baseline="0" noProof="0" dirty="0">
                <a:ln>
                  <a:noFill/>
                </a:ln>
                <a:solidFill>
                  <a:srgbClr val="FFFFFF"/>
                </a:solidFill>
                <a:effectLst/>
                <a:uLnTx/>
                <a:uFillTx/>
                <a:latin typeface="Arial"/>
                <a:ea typeface="+mn-ea"/>
                <a:cs typeface="Arial"/>
              </a:rPr>
              <a:t>Training courses including online</a:t>
            </a:r>
          </a:p>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learning@iia.org.uk</a:t>
            </a:r>
          </a:p>
        </p:txBody>
      </p:sp>
      <p:sp>
        <p:nvSpPr>
          <p:cNvPr id="7" name="Content Placeholder 2">
            <a:extLst>
              <a:ext uri="{FF2B5EF4-FFF2-40B4-BE49-F238E27FC236}">
                <a16:creationId xmlns:a16="http://schemas.microsoft.com/office/drawing/2014/main" id="{B25E1327-9971-4680-8CF2-7D90EAE60E89}"/>
              </a:ext>
            </a:extLst>
          </p:cNvPr>
          <p:cNvSpPr txBox="1">
            <a:spLocks/>
          </p:cNvSpPr>
          <p:nvPr/>
        </p:nvSpPr>
        <p:spPr>
          <a:xfrm>
            <a:off x="1980214" y="2718165"/>
            <a:ext cx="2952328" cy="636936"/>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1" i="0" u="none" strike="noStrike" kern="0" cap="none" spc="0" normalizeH="0" baseline="0" noProof="0" dirty="0">
                <a:ln>
                  <a:noFill/>
                </a:ln>
                <a:solidFill>
                  <a:srgbClr val="FFFFFF"/>
                </a:solidFill>
                <a:effectLst/>
                <a:uLnTx/>
                <a:uFillTx/>
                <a:latin typeface="Arial"/>
                <a:ea typeface="+mn-ea"/>
                <a:cs typeface="Arial"/>
              </a:rPr>
              <a:t>Membership services</a:t>
            </a:r>
          </a:p>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membership@iia.org.uk</a:t>
            </a:r>
          </a:p>
        </p:txBody>
      </p:sp>
      <p:sp>
        <p:nvSpPr>
          <p:cNvPr id="8" name="Content Placeholder 2">
            <a:extLst>
              <a:ext uri="{FF2B5EF4-FFF2-40B4-BE49-F238E27FC236}">
                <a16:creationId xmlns:a16="http://schemas.microsoft.com/office/drawing/2014/main" id="{0753D57C-1584-4350-811D-9DD8BB277C1B}"/>
              </a:ext>
            </a:extLst>
          </p:cNvPr>
          <p:cNvSpPr txBox="1">
            <a:spLocks/>
          </p:cNvSpPr>
          <p:nvPr/>
        </p:nvSpPr>
        <p:spPr>
          <a:xfrm>
            <a:off x="1980214" y="4431652"/>
            <a:ext cx="3899762" cy="586498"/>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1" i="0" u="none" strike="noStrike" kern="0" cap="none" spc="0" normalizeH="0" baseline="0" noProof="0" dirty="0">
                <a:ln>
                  <a:noFill/>
                </a:ln>
                <a:solidFill>
                  <a:srgbClr val="FFFFFF"/>
                </a:solidFill>
                <a:effectLst/>
                <a:uLnTx/>
                <a:uFillTx/>
                <a:latin typeface="Arial"/>
                <a:ea typeface="+mn-ea"/>
                <a:cs typeface="Arial"/>
              </a:rPr>
              <a:t>Career pathway and designations </a:t>
            </a:r>
          </a:p>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studentsupport@iia.org.uk</a:t>
            </a:r>
          </a:p>
        </p:txBody>
      </p:sp>
      <p:grpSp>
        <p:nvGrpSpPr>
          <p:cNvPr id="10" name="Group 9">
            <a:extLst>
              <a:ext uri="{FF2B5EF4-FFF2-40B4-BE49-F238E27FC236}">
                <a16:creationId xmlns:a16="http://schemas.microsoft.com/office/drawing/2014/main" id="{D071B912-F211-48B2-9BF1-443FAA1FFE5D}"/>
              </a:ext>
            </a:extLst>
          </p:cNvPr>
          <p:cNvGrpSpPr/>
          <p:nvPr/>
        </p:nvGrpSpPr>
        <p:grpSpPr>
          <a:xfrm>
            <a:off x="6968480" y="2789312"/>
            <a:ext cx="4455329" cy="2202784"/>
            <a:chOff x="6816080" y="2636912"/>
            <a:chExt cx="4455329" cy="2202784"/>
          </a:xfrm>
        </p:grpSpPr>
        <p:pic>
          <p:nvPicPr>
            <p:cNvPr id="11" name="Picture 10" descr="C:\Users\FrancescaM\Downloads\107170-512.png">
              <a:extLst>
                <a:ext uri="{FF2B5EF4-FFF2-40B4-BE49-F238E27FC236}">
                  <a16:creationId xmlns:a16="http://schemas.microsoft.com/office/drawing/2014/main" id="{C3193C75-CE7A-4DA7-97C2-8F0D3159F7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6080" y="263691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FrancescaM\Downloads\107178-512.png">
              <a:extLst>
                <a:ext uri="{FF2B5EF4-FFF2-40B4-BE49-F238E27FC236}">
                  <a16:creationId xmlns:a16="http://schemas.microsoft.com/office/drawing/2014/main" id="{826BF62C-7D33-46C6-B62D-B99D5AD45A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6080" y="3445055"/>
              <a:ext cx="58531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FrancescaM\Downloads\107175-512.png">
              <a:extLst>
                <a:ext uri="{FF2B5EF4-FFF2-40B4-BE49-F238E27FC236}">
                  <a16:creationId xmlns:a16="http://schemas.microsoft.com/office/drawing/2014/main" id="{279D01A7-17DE-4438-80EE-0EFC979EA0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16080" y="4253198"/>
              <a:ext cx="585316" cy="58649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D3137AFC-D677-49E7-9240-B5002F29EC35}"/>
                </a:ext>
              </a:extLst>
            </p:cNvPr>
            <p:cNvSpPr txBox="1">
              <a:spLocks/>
            </p:cNvSpPr>
            <p:nvPr/>
          </p:nvSpPr>
          <p:spPr>
            <a:xfrm>
              <a:off x="7464152" y="3590283"/>
              <a:ext cx="3807257"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Chartered Institute of Internal Auditors</a:t>
              </a:r>
            </a:p>
          </p:txBody>
        </p:sp>
        <p:sp>
          <p:nvSpPr>
            <p:cNvPr id="15" name="Content Placeholder 2">
              <a:extLst>
                <a:ext uri="{FF2B5EF4-FFF2-40B4-BE49-F238E27FC236}">
                  <a16:creationId xmlns:a16="http://schemas.microsoft.com/office/drawing/2014/main" id="{CCAFA0CE-2610-4683-B147-6783AC7F0E79}"/>
                </a:ext>
              </a:extLst>
            </p:cNvPr>
            <p:cNvSpPr txBox="1">
              <a:spLocks/>
            </p:cNvSpPr>
            <p:nvPr/>
          </p:nvSpPr>
          <p:spPr>
            <a:xfrm>
              <a:off x="7464152" y="2734949"/>
              <a:ext cx="1656184"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@CharteredIIA</a:t>
              </a:r>
            </a:p>
          </p:txBody>
        </p:sp>
        <p:sp>
          <p:nvSpPr>
            <p:cNvPr id="16" name="Content Placeholder 2">
              <a:extLst>
                <a:ext uri="{FF2B5EF4-FFF2-40B4-BE49-F238E27FC236}">
                  <a16:creationId xmlns:a16="http://schemas.microsoft.com/office/drawing/2014/main" id="{BBBFB8FF-B22E-4E2D-B08B-31569B77AD8D}"/>
                </a:ext>
              </a:extLst>
            </p:cNvPr>
            <p:cNvSpPr txBox="1">
              <a:spLocks/>
            </p:cNvSpPr>
            <p:nvPr/>
          </p:nvSpPr>
          <p:spPr>
            <a:xfrm>
              <a:off x="7464152" y="4402431"/>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@CharteredIIA </a:t>
              </a:r>
            </a:p>
          </p:txBody>
        </p:sp>
      </p:grpSp>
      <p:sp>
        <p:nvSpPr>
          <p:cNvPr id="17" name="Content Placeholder 2">
            <a:extLst>
              <a:ext uri="{FF2B5EF4-FFF2-40B4-BE49-F238E27FC236}">
                <a16:creationId xmlns:a16="http://schemas.microsoft.com/office/drawing/2014/main" id="{92EE9BB5-4EFC-4B7B-989A-1823D0CD3CF1}"/>
              </a:ext>
            </a:extLst>
          </p:cNvPr>
          <p:cNvSpPr txBox="1">
            <a:spLocks/>
          </p:cNvSpPr>
          <p:nvPr/>
        </p:nvSpPr>
        <p:spPr>
          <a:xfrm>
            <a:off x="6976476" y="2075721"/>
            <a:ext cx="2719924"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Follow us on social media</a:t>
            </a:r>
          </a:p>
        </p:txBody>
      </p:sp>
      <p:sp>
        <p:nvSpPr>
          <p:cNvPr id="18" name="Content Placeholder 2">
            <a:extLst>
              <a:ext uri="{FF2B5EF4-FFF2-40B4-BE49-F238E27FC236}">
                <a16:creationId xmlns:a16="http://schemas.microsoft.com/office/drawing/2014/main" id="{0BC214E6-D00F-4322-B8A5-864BA0A6A43F}"/>
              </a:ext>
            </a:extLst>
          </p:cNvPr>
          <p:cNvSpPr txBox="1">
            <a:spLocks/>
          </p:cNvSpPr>
          <p:nvPr/>
        </p:nvSpPr>
        <p:spPr>
          <a:xfrm>
            <a:off x="1980214" y="2075721"/>
            <a:ext cx="3683738"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Contact us for further information on;</a:t>
            </a:r>
          </a:p>
        </p:txBody>
      </p:sp>
      <p:pic>
        <p:nvPicPr>
          <p:cNvPr id="19" name="Picture 18" descr="Logo, icon&#10;&#10;Description automatically generated">
            <a:hlinkClick r:id="rId5"/>
            <a:extLst>
              <a:ext uri="{FF2B5EF4-FFF2-40B4-BE49-F238E27FC236}">
                <a16:creationId xmlns:a16="http://schemas.microsoft.com/office/drawing/2014/main" id="{F9A754CC-5E39-F83F-C85F-CD38A3E17E9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78" t="11474" r="29838" b="9066"/>
          <a:stretch/>
        </p:blipFill>
        <p:spPr>
          <a:xfrm>
            <a:off x="6998945" y="5224175"/>
            <a:ext cx="617607" cy="617607"/>
          </a:xfrm>
          <a:prstGeom prst="rect">
            <a:avLst/>
          </a:prstGeom>
        </p:spPr>
      </p:pic>
      <p:sp>
        <p:nvSpPr>
          <p:cNvPr id="20" name="Content Placeholder 2">
            <a:extLst>
              <a:ext uri="{FF2B5EF4-FFF2-40B4-BE49-F238E27FC236}">
                <a16:creationId xmlns:a16="http://schemas.microsoft.com/office/drawing/2014/main" id="{8FE35FFF-D17D-A01D-3B52-7C489C41C68D}"/>
              </a:ext>
            </a:extLst>
          </p:cNvPr>
          <p:cNvSpPr txBox="1">
            <a:spLocks/>
          </p:cNvSpPr>
          <p:nvPr/>
        </p:nvSpPr>
        <p:spPr>
          <a:xfrm>
            <a:off x="7620362" y="5388962"/>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pPr marL="184150" marR="0" lvl="0" indent="-184150" algn="l" defTabSz="914400" rtl="0" eaLnBrk="0" fontAlgn="base" latinLnBrk="0" hangingPunct="0">
              <a:lnSpc>
                <a:spcPct val="100000"/>
              </a:lnSpc>
              <a:spcBef>
                <a:spcPct val="20000"/>
              </a:spcBef>
              <a:spcAft>
                <a:spcPct val="0"/>
              </a:spcAft>
              <a:buClr>
                <a:srgbClr val="A8B300"/>
              </a:buClr>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Arial"/>
              </a:rPr>
              <a:t>CharteredIIA </a:t>
            </a:r>
          </a:p>
        </p:txBody>
      </p:sp>
    </p:spTree>
    <p:extLst>
      <p:ext uri="{BB962C8B-B14F-4D97-AF65-F5344CB8AC3E}">
        <p14:creationId xmlns:p14="http://schemas.microsoft.com/office/powerpoint/2010/main" val="16843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Topical Requirements</a:t>
            </a:r>
          </a:p>
        </p:txBody>
      </p:sp>
      <p:sp>
        <p:nvSpPr>
          <p:cNvPr id="5" name="Content Placeholder 4">
            <a:extLst>
              <a:ext uri="{FF2B5EF4-FFF2-40B4-BE49-F238E27FC236}">
                <a16:creationId xmlns:a16="http://schemas.microsoft.com/office/drawing/2014/main" id="{55B88503-CBFF-9192-479A-F229221C6051}"/>
              </a:ext>
            </a:extLst>
          </p:cNvPr>
          <p:cNvSpPr>
            <a:spLocks noGrp="1"/>
          </p:cNvSpPr>
          <p:nvPr>
            <p:ph idx="1"/>
          </p:nvPr>
        </p:nvSpPr>
        <p:spPr/>
        <p:txBody>
          <a:bodyPr/>
          <a:lstStyle/>
          <a:p>
            <a:r>
              <a:rPr lang="en-GB" sz="2400" dirty="0"/>
              <a:t>Focused on key common risk areas that are of concern.</a:t>
            </a:r>
          </a:p>
          <a:p>
            <a:r>
              <a:rPr lang="en-GB" sz="2400" dirty="0"/>
              <a:t>Are in areas where the practice is more mature, rather than emerging areas.</a:t>
            </a:r>
          </a:p>
          <a:p>
            <a:r>
              <a:rPr lang="en-GB" sz="2400" dirty="0"/>
              <a:t>Contain:</a:t>
            </a:r>
          </a:p>
          <a:p>
            <a:pPr marL="342900" indent="-342900">
              <a:buFont typeface="Arial" panose="020B0604020202020204" pitchFamily="34" charset="0"/>
              <a:buChar char="•"/>
            </a:pPr>
            <a:r>
              <a:rPr lang="en-GB" sz="2400" dirty="0"/>
              <a:t>Mandatory Requirements    (3 pages)</a:t>
            </a:r>
          </a:p>
          <a:p>
            <a:pPr marL="342900" indent="-342900">
              <a:buFont typeface="Arial" panose="020B0604020202020204" pitchFamily="34" charset="0"/>
              <a:buChar char="•"/>
            </a:pPr>
            <a:r>
              <a:rPr lang="en-GB" sz="2400" dirty="0"/>
              <a:t>Appendix A Considerations (not mandatory)</a:t>
            </a:r>
          </a:p>
          <a:p>
            <a:pPr marL="342900" indent="-342900">
              <a:buFont typeface="Arial" panose="020B0604020202020204" pitchFamily="34" charset="0"/>
              <a:buChar char="•"/>
            </a:pPr>
            <a:r>
              <a:rPr lang="en-GB" sz="2400" dirty="0"/>
              <a:t>Appendix B Documentation Tool</a:t>
            </a:r>
          </a:p>
          <a:p>
            <a:endParaRPr lang="en-GB" sz="2400" dirty="0"/>
          </a:p>
        </p:txBody>
      </p:sp>
    </p:spTree>
    <p:extLst>
      <p:ext uri="{BB962C8B-B14F-4D97-AF65-F5344CB8AC3E}">
        <p14:creationId xmlns:p14="http://schemas.microsoft.com/office/powerpoint/2010/main" val="178873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Topical Requirements</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465212" y="1772816"/>
            <a:ext cx="5486772" cy="4653136"/>
          </a:xfrm>
        </p:spPr>
        <p:txBody>
          <a:bodyPr/>
          <a:lstStyle/>
          <a:p>
            <a:pPr marL="12700" marR="0" lvl="0" indent="0" algn="l" defTabSz="914400" eaLnBrk="1" fontAlgn="auto" latinLnBrk="0" hangingPunct="1">
              <a:lnSpc>
                <a:spcPct val="100000"/>
              </a:lnSpc>
              <a:spcBef>
                <a:spcPts val="365"/>
              </a:spcBef>
              <a:spcAft>
                <a:spcPts val="0"/>
              </a:spcAft>
              <a:buClrTx/>
              <a:buSzTx/>
              <a:tabLst>
                <a:tab pos="184150" algn="l"/>
              </a:tabLst>
              <a:defRPr/>
            </a:pPr>
            <a:r>
              <a:rPr kumimoji="0" lang="en-GB" sz="2400" b="1" i="0" u="none" strike="noStrike" kern="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What they are:</a:t>
            </a:r>
          </a:p>
          <a:p>
            <a:pPr marL="355600" marR="0" lvl="0" indent="-342900" algn="l" defTabSz="914400" eaLnBrk="1" fontAlgn="auto" latinLnBrk="0" hangingPunct="1">
              <a:lnSpc>
                <a:spcPct val="100000"/>
              </a:lnSpc>
              <a:spcBef>
                <a:spcPts val="365"/>
              </a:spcBef>
              <a:spcAft>
                <a:spcPts val="0"/>
              </a:spcAft>
              <a:buClrTx/>
              <a:buSzTx/>
              <a:buFont typeface="Arial" panose="020B0604020202020204" pitchFamily="34" charset="0"/>
              <a:buChar char="•"/>
              <a:tabLst>
                <a:tab pos="184150" algn="l"/>
              </a:tabLst>
              <a:defRPr/>
            </a:pPr>
            <a:r>
              <a:rPr lang="en-GB" sz="2400" spc="-10" dirty="0">
                <a:solidFill>
                  <a:prstClr val="black"/>
                </a:solidFill>
                <a:latin typeface="Arial" panose="020B0604020202020204" pitchFamily="34" charset="0"/>
                <a:cs typeface="Arial" panose="020B0604020202020204" pitchFamily="34" charset="0"/>
              </a:rPr>
              <a:t>Required where an audit in the area has been included in the Audit Plan</a:t>
            </a:r>
          </a:p>
          <a:p>
            <a:pPr marL="355600" marR="0" lvl="0" indent="-342900" algn="l" defTabSz="914400" eaLnBrk="1" fontAlgn="auto" latinLnBrk="0" hangingPunct="1">
              <a:lnSpc>
                <a:spcPct val="100000"/>
              </a:lnSpc>
              <a:spcBef>
                <a:spcPts val="365"/>
              </a:spcBef>
              <a:spcAft>
                <a:spcPts val="0"/>
              </a:spcAft>
              <a:buClrTx/>
              <a:buSzTx/>
              <a:buFont typeface="Arial" panose="020B0604020202020204" pitchFamily="34" charset="0"/>
              <a:buChar char="•"/>
              <a:tabLst>
                <a:tab pos="184150" algn="l"/>
              </a:tabLst>
              <a:defRPr/>
            </a:pPr>
            <a:r>
              <a:rPr kumimoji="0" lang="en-GB" sz="2400" i="0" u="none" strike="noStrike" kern="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Required where an audit on the Audit Plan includes elements in its scope that relate to the </a:t>
            </a:r>
            <a:r>
              <a:rPr lang="en-GB" sz="2400" spc="-10" dirty="0">
                <a:solidFill>
                  <a:prstClr val="black"/>
                </a:solidFill>
                <a:latin typeface="Arial" panose="020B0604020202020204" pitchFamily="34" charset="0"/>
                <a:cs typeface="Arial" panose="020B0604020202020204" pitchFamily="34" charset="0"/>
              </a:rPr>
              <a:t>risk area</a:t>
            </a:r>
          </a:p>
          <a:p>
            <a:pPr marL="355600" marR="0" lvl="0" indent="-342900" algn="l" defTabSz="914400" eaLnBrk="1" fontAlgn="auto" latinLnBrk="0" hangingPunct="1">
              <a:lnSpc>
                <a:spcPct val="100000"/>
              </a:lnSpc>
              <a:spcBef>
                <a:spcPts val="365"/>
              </a:spcBef>
              <a:spcAft>
                <a:spcPts val="0"/>
              </a:spcAft>
              <a:buClrTx/>
              <a:buSzTx/>
              <a:buFont typeface="Arial" panose="020B0604020202020204" pitchFamily="34" charset="0"/>
              <a:buChar char="•"/>
              <a:tabLst>
                <a:tab pos="184150" algn="l"/>
              </a:tabLst>
              <a:defRPr/>
            </a:pPr>
            <a:r>
              <a:rPr kumimoji="0" lang="en-GB" sz="2400" i="0" u="none" strike="noStrike" kern="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Baseline for engagement performance</a:t>
            </a:r>
          </a:p>
          <a:p>
            <a:pPr marL="355600" marR="0" lvl="0" indent="-342900" algn="l" defTabSz="914400" eaLnBrk="1" fontAlgn="auto" latinLnBrk="0" hangingPunct="1">
              <a:lnSpc>
                <a:spcPct val="100000"/>
              </a:lnSpc>
              <a:spcBef>
                <a:spcPts val="365"/>
              </a:spcBef>
              <a:spcAft>
                <a:spcPts val="0"/>
              </a:spcAft>
              <a:buClrTx/>
              <a:buSzTx/>
              <a:buFont typeface="Arial" panose="020B0604020202020204" pitchFamily="34" charset="0"/>
              <a:buChar char="•"/>
              <a:tabLst>
                <a:tab pos="184150" algn="l"/>
              </a:tabLst>
              <a:defRPr/>
            </a:pPr>
            <a:r>
              <a:rPr lang="en-GB" sz="2400" spc="-10" dirty="0">
                <a:solidFill>
                  <a:prstClr val="black"/>
                </a:solidFill>
                <a:latin typeface="Arial" panose="020B0604020202020204" pitchFamily="34" charset="0"/>
                <a:cs typeface="Arial" panose="020B0604020202020204" pitchFamily="34" charset="0"/>
              </a:rPr>
              <a:t>Includes governance, risk management and internal control </a:t>
            </a:r>
          </a:p>
          <a:p>
            <a:pPr marL="355600" marR="0" lvl="0" indent="-342900" algn="l" defTabSz="914400" eaLnBrk="1" fontAlgn="auto" latinLnBrk="0" hangingPunct="1">
              <a:lnSpc>
                <a:spcPct val="100000"/>
              </a:lnSpc>
              <a:spcBef>
                <a:spcPts val="365"/>
              </a:spcBef>
              <a:spcAft>
                <a:spcPts val="0"/>
              </a:spcAft>
              <a:buClrTx/>
              <a:buSzTx/>
              <a:buFont typeface="Arial" panose="020B0604020202020204" pitchFamily="34" charset="0"/>
              <a:buChar char="•"/>
              <a:tabLst>
                <a:tab pos="184150" algn="l"/>
              </a:tabLst>
              <a:defRPr/>
            </a:pPr>
            <a:r>
              <a:rPr kumimoji="0" lang="en-GB" sz="2400" i="0" u="none" strike="noStrike" kern="0" cap="none" spc="-10" normalizeH="0" baseline="0" noProof="0" dirty="0">
                <a:ln>
                  <a:noFill/>
                </a:ln>
                <a:solidFill>
                  <a:prstClr val="black"/>
                </a:solidFill>
                <a:effectLst/>
                <a:uLnTx/>
                <a:uFillTx/>
                <a:latin typeface="Arial" panose="020B0604020202020204" pitchFamily="34" charset="0"/>
                <a:cs typeface="Arial" panose="020B0604020202020204" pitchFamily="34" charset="0"/>
              </a:rPr>
              <a:t>Subject to EQA</a:t>
            </a:r>
          </a:p>
        </p:txBody>
      </p:sp>
      <p:sp>
        <p:nvSpPr>
          <p:cNvPr id="3" name="Content Placeholder 2">
            <a:extLst>
              <a:ext uri="{FF2B5EF4-FFF2-40B4-BE49-F238E27FC236}">
                <a16:creationId xmlns:a16="http://schemas.microsoft.com/office/drawing/2014/main" id="{80B8A041-6D53-B25D-0883-E6779C46913B}"/>
              </a:ext>
            </a:extLst>
          </p:cNvPr>
          <p:cNvSpPr>
            <a:spLocks noGrp="1"/>
          </p:cNvSpPr>
          <p:nvPr>
            <p:ph idx="10"/>
          </p:nvPr>
        </p:nvSpPr>
        <p:spPr>
          <a:xfrm>
            <a:off x="6384032" y="1772816"/>
            <a:ext cx="4788000" cy="4824536"/>
          </a:xfrm>
        </p:spPr>
        <p:txBody>
          <a:bodyPr/>
          <a:lstStyle/>
          <a:p>
            <a:r>
              <a:rPr lang="en-GB" sz="2400" b="1" dirty="0">
                <a:latin typeface="Arial" panose="020B0604020202020204" pitchFamily="34" charset="0"/>
                <a:ea typeface="Calibri" panose="020F0502020204030204" pitchFamily="34" charset="0"/>
                <a:cs typeface="Arial" panose="020B0604020202020204" pitchFamily="34" charset="0"/>
              </a:rPr>
              <a:t>What they are NOT:</a:t>
            </a:r>
          </a:p>
          <a:p>
            <a:pPr marL="285750" indent="-28575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A requirement to perform an audit on the topic on a regular basis</a:t>
            </a:r>
          </a:p>
          <a:p>
            <a:pPr marL="285750" indent="-28575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A comprehensive work program</a:t>
            </a:r>
          </a:p>
          <a:p>
            <a:pPr marL="285750" indent="-28575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Designed to address emerging topics</a:t>
            </a:r>
          </a:p>
        </p:txBody>
      </p:sp>
    </p:spTree>
    <p:extLst>
      <p:ext uri="{BB962C8B-B14F-4D97-AF65-F5344CB8AC3E}">
        <p14:creationId xmlns:p14="http://schemas.microsoft.com/office/powerpoint/2010/main" val="171617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31370" y="764704"/>
            <a:ext cx="10008000" cy="698206"/>
          </a:xfrm>
        </p:spPr>
        <p:txBody>
          <a:bodyPr wrap="square" anchor="b">
            <a:normAutofit/>
          </a:bodyPr>
          <a:lstStyle/>
          <a:p>
            <a:r>
              <a:rPr lang="en-GB" dirty="0"/>
              <a:t>Topical Requirements</a:t>
            </a:r>
          </a:p>
        </p:txBody>
      </p:sp>
      <p:sp>
        <p:nvSpPr>
          <p:cNvPr id="5" name="Content Placeholder 4">
            <a:extLst>
              <a:ext uri="{FF2B5EF4-FFF2-40B4-BE49-F238E27FC236}">
                <a16:creationId xmlns:a16="http://schemas.microsoft.com/office/drawing/2014/main" id="{F8F6E4A1-D855-8908-228C-2A2F6220F7C3}"/>
              </a:ext>
            </a:extLst>
          </p:cNvPr>
          <p:cNvSpPr>
            <a:spLocks noGrp="1"/>
          </p:cNvSpPr>
          <p:nvPr>
            <p:ph idx="1"/>
          </p:nvPr>
        </p:nvSpPr>
        <p:spPr>
          <a:xfrm>
            <a:off x="3091582" y="2066604"/>
            <a:ext cx="7743506" cy="974726"/>
          </a:xfrm>
          <a:ln>
            <a:solidFill>
              <a:schemeClr val="accent1"/>
            </a:solidFill>
          </a:ln>
        </p:spPr>
        <p:txBody>
          <a:bodyPr wrap="square" anchor="t">
            <a:noAutofit/>
          </a:bodyPr>
          <a:lstStyle/>
          <a:p>
            <a:pPr marL="0" indent="0"/>
            <a:r>
              <a:rPr lang="en-GB" sz="2800" dirty="0">
                <a:latin typeface="Arial" panose="020B0604020202020204" pitchFamily="34" charset="0"/>
                <a:cs typeface="Arial" panose="020B0604020202020204" pitchFamily="34" charset="0"/>
              </a:rPr>
              <a:t>Cybersecurity – the Consultation is now CLOSED</a:t>
            </a:r>
          </a:p>
          <a:p>
            <a:pPr marL="0" indent="0"/>
            <a:endParaRPr lang="en-GB" sz="2800" dirty="0">
              <a:latin typeface="Arial" panose="020B0604020202020204" pitchFamily="34" charset="0"/>
              <a:cs typeface="Arial" panose="020B0604020202020204" pitchFamily="34" charset="0"/>
            </a:endParaRPr>
          </a:p>
          <a:p>
            <a:pPr marL="0" indent="0"/>
            <a:endParaRPr lang="en-GB" sz="2800" dirty="0">
              <a:latin typeface="Arial" panose="020B0604020202020204" pitchFamily="34" charset="0"/>
              <a:cs typeface="Arial" panose="020B0604020202020204" pitchFamily="34" charset="0"/>
            </a:endParaRPr>
          </a:p>
        </p:txBody>
      </p:sp>
      <p:pic>
        <p:nvPicPr>
          <p:cNvPr id="9" name="Content Placeholder 8" descr="Clipboard with solid fill">
            <a:extLst>
              <a:ext uri="{FF2B5EF4-FFF2-40B4-BE49-F238E27FC236}">
                <a16:creationId xmlns:a16="http://schemas.microsoft.com/office/drawing/2014/main" id="{9CA5985E-58B4-AC63-2247-CD1B411C0B88}"/>
              </a:ext>
            </a:extLst>
          </p:cNvPr>
          <p:cNvPicPr>
            <a:picLocks noGrp="1" noChangeAspect="1"/>
          </p:cNvPicPr>
          <p:nvPr>
            <p:ph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6" y="1672234"/>
            <a:ext cx="1532086" cy="1532086"/>
          </a:xfrm>
        </p:spPr>
      </p:pic>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7DFA0DB4-4439-57CB-1453-BD952AF7340A}"/>
              </a:ext>
            </a:extLst>
          </p:cNvPr>
          <p:cNvSpPr txBox="1"/>
          <p:nvPr/>
        </p:nvSpPr>
        <p:spPr>
          <a:xfrm>
            <a:off x="897984" y="3548669"/>
            <a:ext cx="4621045" cy="2246769"/>
          </a:xfrm>
          <a:prstGeom prst="rect">
            <a:avLst/>
          </a:prstGeom>
          <a:noFill/>
        </p:spPr>
        <p:txBody>
          <a:bodyPr wrap="square" rtlCol="0">
            <a:spAutoFit/>
          </a:bodyPr>
          <a:lstStyle/>
          <a:p>
            <a:pPr marL="0" indent="0"/>
            <a:r>
              <a:rPr lang="en-GB" sz="2800" dirty="0">
                <a:solidFill>
                  <a:schemeClr val="tx1"/>
                </a:solidFill>
                <a:latin typeface="Arial" panose="020B0604020202020204" pitchFamily="34" charset="0"/>
                <a:cs typeface="Arial" panose="020B0604020202020204" pitchFamily="34" charset="0"/>
              </a:rPr>
              <a:t>Next Group: </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Third Party Risk Management</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Culture</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Business Resiliency</a:t>
            </a:r>
          </a:p>
        </p:txBody>
      </p:sp>
      <p:sp>
        <p:nvSpPr>
          <p:cNvPr id="12" name="TextBox 11">
            <a:extLst>
              <a:ext uri="{FF2B5EF4-FFF2-40B4-BE49-F238E27FC236}">
                <a16:creationId xmlns:a16="http://schemas.microsoft.com/office/drawing/2014/main" id="{445C268B-0B20-9C04-3FB6-4632C3FF0D71}"/>
              </a:ext>
            </a:extLst>
          </p:cNvPr>
          <p:cNvSpPr txBox="1"/>
          <p:nvPr/>
        </p:nvSpPr>
        <p:spPr>
          <a:xfrm>
            <a:off x="6298584" y="3645024"/>
            <a:ext cx="5308758" cy="2246769"/>
          </a:xfrm>
          <a:prstGeom prst="rect">
            <a:avLst/>
          </a:prstGeom>
          <a:noFill/>
        </p:spPr>
        <p:txBody>
          <a:bodyPr wrap="square" rtlCol="0">
            <a:spAutoFit/>
          </a:bodyPr>
          <a:lstStyle/>
          <a:p>
            <a:pPr marL="0" indent="0"/>
            <a:r>
              <a:rPr lang="en-GB" sz="2800" dirty="0">
                <a:solidFill>
                  <a:schemeClr val="tx1"/>
                </a:solidFill>
                <a:latin typeface="Arial" panose="020B0604020202020204" pitchFamily="34" charset="0"/>
                <a:cs typeface="Arial" panose="020B0604020202020204" pitchFamily="34" charset="0"/>
              </a:rPr>
              <a:t>Scopes to be refined:</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Anti –Corruption / Bribery</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People Management</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Fraud Risk Management</a:t>
            </a:r>
          </a:p>
          <a:p>
            <a:pPr marL="457200" indent="-457200">
              <a:buAutoNum type="arabicPeriod"/>
            </a:pPr>
            <a:r>
              <a:rPr lang="en-GB" sz="2800" dirty="0">
                <a:solidFill>
                  <a:schemeClr val="tx1"/>
                </a:solidFill>
                <a:latin typeface="Arial" panose="020B0604020202020204" pitchFamily="34" charset="0"/>
                <a:cs typeface="Arial" panose="020B0604020202020204" pitchFamily="34" charset="0"/>
              </a:rPr>
              <a:t>Sustainability: ESG</a:t>
            </a:r>
          </a:p>
        </p:txBody>
      </p:sp>
    </p:spTree>
    <p:extLst>
      <p:ext uri="{BB962C8B-B14F-4D97-AF65-F5344CB8AC3E}">
        <p14:creationId xmlns:p14="http://schemas.microsoft.com/office/powerpoint/2010/main" val="290725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a:xfrm>
            <a:off x="431370" y="764704"/>
            <a:ext cx="10008000" cy="698206"/>
          </a:xfrm>
        </p:spPr>
        <p:txBody>
          <a:bodyPr wrap="square" anchor="b">
            <a:normAutofit fontScale="90000"/>
          </a:bodyPr>
          <a:lstStyle/>
          <a:p>
            <a:r>
              <a:rPr lang="en-GB" dirty="0"/>
              <a:t>Topical Requirements</a:t>
            </a:r>
            <a:br>
              <a:rPr lang="en-GB" dirty="0"/>
            </a:br>
            <a:r>
              <a:rPr lang="en-GB" dirty="0"/>
              <a:t>Appendix B</a:t>
            </a:r>
          </a:p>
        </p:txBody>
      </p:sp>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4" name="Content Placeholder 3">
            <a:extLst>
              <a:ext uri="{FF2B5EF4-FFF2-40B4-BE49-F238E27FC236}">
                <a16:creationId xmlns:a16="http://schemas.microsoft.com/office/drawing/2014/main" id="{ECFDE1A5-09A0-148F-4896-9F384F09F606}"/>
              </a:ext>
            </a:extLst>
          </p:cNvPr>
          <p:cNvGraphicFramePr>
            <a:graphicFrameLocks noGrp="1"/>
          </p:cNvGraphicFramePr>
          <p:nvPr>
            <p:ph idx="10"/>
            <p:extLst>
              <p:ext uri="{D42A27DB-BD31-4B8C-83A1-F6EECF244321}">
                <p14:modId xmlns:p14="http://schemas.microsoft.com/office/powerpoint/2010/main" val="209526648"/>
              </p:ext>
            </p:extLst>
          </p:nvPr>
        </p:nvGraphicFramePr>
        <p:xfrm>
          <a:off x="299356" y="1764273"/>
          <a:ext cx="11593288" cy="4236328"/>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499564827"/>
                    </a:ext>
                  </a:extLst>
                </a:gridCol>
                <a:gridCol w="2448272">
                  <a:extLst>
                    <a:ext uri="{9D8B030D-6E8A-4147-A177-3AD203B41FA5}">
                      <a16:colId xmlns:a16="http://schemas.microsoft.com/office/drawing/2014/main" val="1840814256"/>
                    </a:ext>
                  </a:extLst>
                </a:gridCol>
                <a:gridCol w="5364596">
                  <a:extLst>
                    <a:ext uri="{9D8B030D-6E8A-4147-A177-3AD203B41FA5}">
                      <a16:colId xmlns:a16="http://schemas.microsoft.com/office/drawing/2014/main" val="2971949097"/>
                    </a:ext>
                  </a:extLst>
                </a:gridCol>
              </a:tblGrid>
              <a:tr h="792088">
                <a:tc>
                  <a:txBody>
                    <a:bodyPr/>
                    <a:lstStyle/>
                    <a:p>
                      <a:r>
                        <a:rPr lang="en-GB" sz="2000" dirty="0"/>
                        <a:t>Requirement</a:t>
                      </a:r>
                    </a:p>
                  </a:txBody>
                  <a:tcPr/>
                </a:tc>
                <a:tc>
                  <a:txBody>
                    <a:bodyPr/>
                    <a:lstStyle/>
                    <a:p>
                      <a:r>
                        <a:rPr lang="en-GB" sz="2000" dirty="0"/>
                        <a:t>Conformance</a:t>
                      </a:r>
                    </a:p>
                    <a:p>
                      <a:r>
                        <a:rPr lang="en-GB" sz="2000" dirty="0"/>
                        <a:t>(Yes/No/Partial)</a:t>
                      </a:r>
                    </a:p>
                  </a:txBody>
                  <a:tcPr/>
                </a:tc>
                <a:tc>
                  <a:txBody>
                    <a:bodyPr/>
                    <a:lstStyle/>
                    <a:p>
                      <a:r>
                        <a:rPr lang="en-GB" sz="2000" dirty="0"/>
                        <a:t>Evidence Obtained or Rationale for Exclusion</a:t>
                      </a:r>
                    </a:p>
                  </a:txBody>
                  <a:tcPr/>
                </a:tc>
                <a:extLst>
                  <a:ext uri="{0D108BD9-81ED-4DB2-BD59-A6C34878D82A}">
                    <a16:rowId xmlns:a16="http://schemas.microsoft.com/office/drawing/2014/main" val="2884199833"/>
                  </a:ext>
                </a:extLst>
              </a:tr>
              <a:tr h="115212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dirty="0">
                          <a:solidFill>
                            <a:schemeClr val="dk1"/>
                          </a:solidFill>
                          <a:latin typeface="+mn-lt"/>
                          <a:ea typeface="+mn-ea"/>
                          <a:cs typeface="+mn-cs"/>
                        </a:rPr>
                        <a:t>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mn-lt"/>
                          <a:ea typeface="+mn-ea"/>
                          <a:cs typeface="+mn-cs"/>
                        </a:rPr>
                        <a:t>A. Policies and procedures related to cybersecurity risk management processes are established and periodically updated, including promotion of practices based on widely adopted frameworks (NIST, COBIT, and others) that strengthen the control environment. </a:t>
                      </a:r>
                      <a:endParaRPr lang="en-GB" sz="2000" dirty="0"/>
                    </a:p>
                  </a:txBody>
                  <a:tcPr/>
                </a:tc>
                <a:tc>
                  <a:txBody>
                    <a:bodyPr/>
                    <a:lstStyle/>
                    <a:p>
                      <a:r>
                        <a:rPr lang="en-GB" sz="2000" dirty="0"/>
                        <a:t>Yes</a:t>
                      </a:r>
                    </a:p>
                  </a:txBody>
                  <a:tcPr/>
                </a:tc>
                <a:tc>
                  <a:txBody>
                    <a:bodyPr/>
                    <a:lstStyle/>
                    <a:p>
                      <a:r>
                        <a:rPr lang="en-GB" sz="2000" dirty="0"/>
                        <a:t>The Audit Engagement for Cybersecurity Risk has included this as an audit objective and the audit has been completed (Report XYZ)</a:t>
                      </a:r>
                    </a:p>
                  </a:txBody>
                  <a:tcPr/>
                </a:tc>
                <a:extLst>
                  <a:ext uri="{0D108BD9-81ED-4DB2-BD59-A6C34878D82A}">
                    <a16:rowId xmlns:a16="http://schemas.microsoft.com/office/drawing/2014/main" val="1746844820"/>
                  </a:ext>
                </a:extLst>
              </a:tr>
              <a:tr h="115212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a:tc>
                <a:tc>
                  <a:txBody>
                    <a:bodyPr/>
                    <a:lstStyle/>
                    <a:p>
                      <a:r>
                        <a:rPr lang="en-GB" sz="2000" dirty="0"/>
                        <a:t>No</a:t>
                      </a:r>
                    </a:p>
                  </a:txBody>
                  <a:tcPr/>
                </a:tc>
                <a:tc>
                  <a:txBody>
                    <a:bodyPr/>
                    <a:lstStyle/>
                    <a:p>
                      <a:r>
                        <a:rPr lang="en-GB" sz="2000" dirty="0"/>
                        <a:t>While an Audit Engagement has been performed on Cybersecurity, the focus of the scope was on Risk Management as Governance was reviewed last year with an Excellent Rating outcome. Therefore, this was not included in scope. </a:t>
                      </a:r>
                    </a:p>
                  </a:txBody>
                  <a:tcPr/>
                </a:tc>
                <a:extLst>
                  <a:ext uri="{0D108BD9-81ED-4DB2-BD59-A6C34878D82A}">
                    <a16:rowId xmlns:a16="http://schemas.microsoft.com/office/drawing/2014/main" val="4135045310"/>
                  </a:ext>
                </a:extLst>
              </a:tr>
            </a:tbl>
          </a:graphicData>
        </a:graphic>
      </p:graphicFrame>
    </p:spTree>
    <p:extLst>
      <p:ext uri="{BB962C8B-B14F-4D97-AF65-F5344CB8AC3E}">
        <p14:creationId xmlns:p14="http://schemas.microsoft.com/office/powerpoint/2010/main" val="3533794295"/>
      </p:ext>
    </p:extLst>
  </p:cSld>
  <p:clrMapOvr>
    <a:masterClrMapping/>
  </p:clrMapOvr>
</p:sld>
</file>

<file path=ppt/theme/theme1.xml><?xml version="1.0" encoding="utf-8"?>
<a:theme xmlns:a="http://schemas.openxmlformats.org/drawingml/2006/main" name="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5b6566-b61d-42b2-a489-d1b9bfcd07f0">
      <Terms xmlns="http://schemas.microsoft.com/office/infopath/2007/PartnerControls"/>
    </lcf76f155ced4ddcb4097134ff3c332f>
    <TaxCatchAll xmlns="d6e11c94-01bc-4644-aae2-c0cd219c18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7B2142FBAE154FB0DD5AC572A81DB8" ma:contentTypeVersion="18" ma:contentTypeDescription="Create a new document." ma:contentTypeScope="" ma:versionID="37767f6c60d6fdfc9ea48bdf4182727c">
  <xsd:schema xmlns:xsd="http://www.w3.org/2001/XMLSchema" xmlns:xs="http://www.w3.org/2001/XMLSchema" xmlns:p="http://schemas.microsoft.com/office/2006/metadata/properties" xmlns:ns2="4d5b6566-b61d-42b2-a489-d1b9bfcd07f0" xmlns:ns3="d6e11c94-01bc-4644-aae2-c0cd219c1847" targetNamespace="http://schemas.microsoft.com/office/2006/metadata/properties" ma:root="true" ma:fieldsID="58e860155599858bf74855cfc2e526c2" ns2:_="" ns3:_="">
    <xsd:import namespace="4d5b6566-b61d-42b2-a489-d1b9bfcd07f0"/>
    <xsd:import namespace="d6e11c94-01bc-4644-aae2-c0cd219c18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b6566-b61d-42b2-a489-d1b9bfcd0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bb0aab-a7df-4476-b8fb-dd5844af3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11c94-01bc-4644-aae2-c0cd219c18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38c494-9105-4025-87d0-6f196fbd72f1}" ma:internalName="TaxCatchAll" ma:showField="CatchAllData" ma:web="d6e11c94-01bc-4644-aae2-c0cd219c18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81818-53FE-4845-97F7-681AD3C00AF2}">
  <ds:schemaRefs>
    <ds:schemaRef ds:uri="http://schemas.microsoft.com/office/2006/metadata/properties"/>
    <ds:schemaRef ds:uri="http://schemas.microsoft.com/office/infopath/2007/PartnerControls"/>
    <ds:schemaRef ds:uri="4d5b6566-b61d-42b2-a489-d1b9bfcd07f0"/>
    <ds:schemaRef ds:uri="d6e11c94-01bc-4644-aae2-c0cd219c1847"/>
  </ds:schemaRefs>
</ds:datastoreItem>
</file>

<file path=customXml/itemProps2.xml><?xml version="1.0" encoding="utf-8"?>
<ds:datastoreItem xmlns:ds="http://schemas.openxmlformats.org/officeDocument/2006/customXml" ds:itemID="{8836FF4D-3D8C-4574-8171-082B8DF5103D}">
  <ds:schemaRefs>
    <ds:schemaRef ds:uri="http://schemas.microsoft.com/sharepoint/v3/contenttype/forms"/>
  </ds:schemaRefs>
</ds:datastoreItem>
</file>

<file path=customXml/itemProps3.xml><?xml version="1.0" encoding="utf-8"?>
<ds:datastoreItem xmlns:ds="http://schemas.openxmlformats.org/officeDocument/2006/customXml" ds:itemID="{13E6EA08-BF4E-42FE-AA47-79403A8B1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b6566-b61d-42b2-a489-d1b9bfcd07f0"/>
    <ds:schemaRef ds:uri="d6e11c94-01bc-4644-aae2-c0cd219c1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1199</TotalTime>
  <Words>9982</Words>
  <Application>Microsoft Office PowerPoint</Application>
  <PresentationFormat>Widescreen</PresentationFormat>
  <Paragraphs>750</Paragraphs>
  <Slides>54</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Basic Sans</vt:lpstr>
      <vt:lpstr>Basic Sans Bold</vt:lpstr>
      <vt:lpstr>Calibri</vt:lpstr>
      <vt:lpstr>Symbol</vt:lpstr>
      <vt:lpstr>Tahoma</vt:lpstr>
      <vt:lpstr>Wingdings</vt:lpstr>
      <vt:lpstr>IIA</vt:lpstr>
      <vt:lpstr>International Professional Practices Framework 2025</vt:lpstr>
      <vt:lpstr>Agenda</vt:lpstr>
      <vt:lpstr>International Professional Practices Framework 2025 Structure</vt:lpstr>
      <vt:lpstr>PowerPoint Presentation</vt:lpstr>
      <vt:lpstr>Topical Requirements</vt:lpstr>
      <vt:lpstr>Topical Requirements</vt:lpstr>
      <vt:lpstr>Topical Requirements</vt:lpstr>
      <vt:lpstr>Topical Requirements</vt:lpstr>
      <vt:lpstr>Topical Requirements Appendix B</vt:lpstr>
      <vt:lpstr>Topical Requirements Appendix B</vt:lpstr>
      <vt:lpstr>Global Internal Audit Standards  Key Changes and Areas of Challenge</vt:lpstr>
      <vt:lpstr>PowerPoint Presentation</vt:lpstr>
      <vt:lpstr>Glossary</vt:lpstr>
      <vt:lpstr>Domain I – Purpose of Internal Auditing</vt:lpstr>
      <vt:lpstr>Domain II – Ethics and Professionalism</vt:lpstr>
      <vt:lpstr>Domain II – Ethics and Professionalism </vt:lpstr>
      <vt:lpstr>Domain II – Ethics and Professionalism Principle 1 – Demonstrate Integrity</vt:lpstr>
      <vt:lpstr>Domain II – Ethics and Professionalism</vt:lpstr>
      <vt:lpstr>Domain II – Ethics and Professionalism</vt:lpstr>
      <vt:lpstr>Domain III Governing the Internal Audit Function</vt:lpstr>
      <vt:lpstr>Domain III – Governing the Internal Audit Function Principle 6 – Authorized by the Board</vt:lpstr>
      <vt:lpstr>Domain III - Governing the Internal Audit Function Principle 6 – Authorized by the Board</vt:lpstr>
      <vt:lpstr>Domain III – Governing the Internal Audit Function Principle 7 – Positioned Independently</vt:lpstr>
      <vt:lpstr>Domain III – Governing the Internal Audit Function Principle 8 – Overseen by the Board</vt:lpstr>
      <vt:lpstr>Domain IV Managing the Internal Audit Function</vt:lpstr>
      <vt:lpstr>Domain IV – Managing the Internal Audit Function Principle 9 – Plans Strategically </vt:lpstr>
      <vt:lpstr>Domain IV – Managing the Internal Audit Function Principle 9 – Plans Strategically</vt:lpstr>
      <vt:lpstr>Domain IV – Managing the Internal Audit Function Principle 9 - Other New Standard Requirements</vt:lpstr>
      <vt:lpstr>Domain IV – Managing the Internal Audit Function Principle 10 – Manage Resources</vt:lpstr>
      <vt:lpstr>Domain IV – Managing the Internal Audit Function Principle 11 – Communicate Effectively</vt:lpstr>
      <vt:lpstr>Domain IV – Managing the Internal Audit Function Principle 12 – Enhance Quality</vt:lpstr>
      <vt:lpstr>Domain V – Performing Internal Audit Services </vt:lpstr>
      <vt:lpstr>Domain V – Performing Internal Audit Services</vt:lpstr>
      <vt:lpstr>Domain V – Performing Internal Audit Services Principle 13 – Plan Engagements Effectively</vt:lpstr>
      <vt:lpstr>Domain V – Performing Internal Audit Services Principle 13 – Plan Engagements Effectively</vt:lpstr>
      <vt:lpstr>Domain V – Performing Internal Audit Services Principle 14 – Conduct Engagement Work</vt:lpstr>
      <vt:lpstr>Domain V – Performing Internal Audit Services</vt:lpstr>
      <vt:lpstr>Domain V – Performing Internal Audit Services Principle 15 - Communicate Engagement Results and Monitor Action Plans</vt:lpstr>
      <vt:lpstr>Post gap analysis feedback</vt:lpstr>
      <vt:lpstr>External Quality Assessments and IIA Exams</vt:lpstr>
      <vt:lpstr>External Quality Assessments</vt:lpstr>
      <vt:lpstr>Examinations for IIA Certifications</vt:lpstr>
      <vt:lpstr>Key Activities</vt:lpstr>
      <vt:lpstr>Key Activities</vt:lpstr>
      <vt:lpstr>Key Activities</vt:lpstr>
      <vt:lpstr>Global IIA and Chartered IIA Support</vt:lpstr>
      <vt:lpstr>Global IIA Publications and Support</vt:lpstr>
      <vt:lpstr>Global IIA Publications and Support</vt:lpstr>
      <vt:lpstr>What next?</vt:lpstr>
      <vt:lpstr>Chartered IIA Publications and Support</vt:lpstr>
      <vt:lpstr>Chartered IIA Publications and Support</vt:lpstr>
      <vt:lpstr>Chartered IIA Publications and Support</vt:lpstr>
      <vt:lpstr>Thank you</vt:lpstr>
      <vt:lpstr>Questions?</vt:lpstr>
    </vt:vector>
  </TitlesOfParts>
  <Company>Lime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Brown</dc:creator>
  <cp:keywords>For internal use only</cp:keywords>
  <cp:lastModifiedBy>Ann Brook</cp:lastModifiedBy>
  <cp:revision>451</cp:revision>
  <cp:lastPrinted>2018-08-28T09:21:44Z</cp:lastPrinted>
  <dcterms:created xsi:type="dcterms:W3CDTF">2007-08-31T10:17:59Z</dcterms:created>
  <dcterms:modified xsi:type="dcterms:W3CDTF">2024-07-15T13:35:46Z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820e7fd9-4f07-4687-925d-f06ee46ac2ce</vt:lpwstr>
  </property>
  <property fmtid="{D5CDD505-2E9C-101B-9397-08002B2CF9AE}" pid="3" name="db.comClassification">
    <vt:lpwstr>For internal use only</vt:lpwstr>
  </property>
  <property fmtid="{D5CDD505-2E9C-101B-9397-08002B2CF9AE}" pid="4" name="aliashDocumentMarking">
    <vt:lpwstr>For internal use only</vt:lpwstr>
  </property>
  <property fmtid="{D5CDD505-2E9C-101B-9397-08002B2CF9AE}" pid="5" name="ContentTypeId">
    <vt:lpwstr>0x0101008E7B2142FBAE154FB0DD5AC572A81DB8</vt:lpwstr>
  </property>
  <property fmtid="{D5CDD505-2E9C-101B-9397-08002B2CF9AE}" pid="6" name="MediaServiceImageTags">
    <vt:lpwstr/>
  </property>
</Properties>
</file>